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58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2160" userDrawn="1">
          <p15:clr>
            <a:srgbClr val="A4A3A4"/>
          </p15:clr>
        </p15:guide>
        <p15:guide id="9" pos="3840" userDrawn="1">
          <p15:clr>
            <a:srgbClr val="A4A3A4"/>
          </p15:clr>
        </p15:guide>
        <p15:guide id="10" orient="horz" pos="278" userDrawn="1">
          <p15:clr>
            <a:srgbClr val="A4A3A4"/>
          </p15:clr>
        </p15:guide>
        <p15:guide id="11" pos="27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D3D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6A0D4D-BBE2-8099-A07E-55BF45016919}" v="1" dt="2024-05-08T04:13:11.4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中間スタイル 1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77" autoAdjust="0"/>
    <p:restoredTop sz="95632" autoAdjust="0"/>
  </p:normalViewPr>
  <p:slideViewPr>
    <p:cSldViewPr snapToGrid="0" snapToObjects="1" showGuides="1">
      <p:cViewPr varScale="1">
        <p:scale>
          <a:sx n="61" d="100"/>
          <a:sy n="61" d="100"/>
        </p:scale>
        <p:origin x="1120" y="60"/>
      </p:cViewPr>
      <p:guideLst>
        <p:guide orient="horz" pos="2160"/>
        <p:guide pos="3840"/>
        <p:guide orient="horz" pos="278"/>
        <p:guide pos="2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-158"/>
    </p:cViewPr>
  </p:sorterViewPr>
  <p:notesViewPr>
    <p:cSldViewPr snapToGrid="0" snapToObjects="1">
      <p:cViewPr varScale="1">
        <p:scale>
          <a:sx n="89" d="100"/>
          <a:sy n="89" d="100"/>
        </p:scale>
        <p:origin x="3798" y="72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小辻 貴美子(Kimiko Kotsuji)" userId="S::j2411525@jera.co.jp::0b7f9417-2072-4726-92e0-6b1823217c75" providerId="AD" clId="Web-{8D6A0D4D-BBE2-8099-A07E-55BF45016919}"/>
    <pc:docChg chg="sldOrd">
      <pc:chgData name="小辻 貴美子(Kimiko Kotsuji)" userId="S::j2411525@jera.co.jp::0b7f9417-2072-4726-92e0-6b1823217c75" providerId="AD" clId="Web-{8D6A0D4D-BBE2-8099-A07E-55BF45016919}" dt="2024-05-08T04:13:11.434" v="0"/>
      <pc:docMkLst>
        <pc:docMk/>
      </pc:docMkLst>
      <pc:sldChg chg="ord">
        <pc:chgData name="小辻 貴美子(Kimiko Kotsuji)" userId="S::j2411525@jera.co.jp::0b7f9417-2072-4726-92e0-6b1823217c75" providerId="AD" clId="Web-{8D6A0D4D-BBE2-8099-A07E-55BF45016919}" dt="2024-05-08T04:13:11.434" v="0"/>
        <pc:sldMkLst>
          <pc:docMk/>
          <pc:sldMk cId="1417059333" sldId="294"/>
        </pc:sldMkLst>
      </pc:sldChg>
    </pc:docChg>
  </pc:docChgLst>
  <pc:docChgLst>
    <pc:chgData name="和田 美乃(Yoshino Wada)" userId="ae294d07-44d1-44ac-adfe-e307fcc4a40a" providerId="ADAL" clId="{C1C77B99-FC55-46F8-8B22-DDF85C64CE1C}"/>
    <pc:docChg chg="modSld modMainMaster">
      <pc:chgData name="和田 美乃(Yoshino Wada)" userId="ae294d07-44d1-44ac-adfe-e307fcc4a40a" providerId="ADAL" clId="{C1C77B99-FC55-46F8-8B22-DDF85C64CE1C}" dt="2021-02-22T04:43:59.592" v="12" actId="732"/>
      <pc:docMkLst>
        <pc:docMk/>
      </pc:docMkLst>
      <pc:sldChg chg="modSp">
        <pc:chgData name="和田 美乃(Yoshino Wada)" userId="ae294d07-44d1-44ac-adfe-e307fcc4a40a" providerId="ADAL" clId="{C1C77B99-FC55-46F8-8B22-DDF85C64CE1C}" dt="2021-02-22T04:33:17.783" v="0" actId="1076"/>
        <pc:sldMkLst>
          <pc:docMk/>
          <pc:sldMk cId="1417059333" sldId="294"/>
        </pc:sldMkLst>
        <pc:spChg chg="mod">
          <ac:chgData name="和田 美乃(Yoshino Wada)" userId="ae294d07-44d1-44ac-adfe-e307fcc4a40a" providerId="ADAL" clId="{C1C77B99-FC55-46F8-8B22-DDF85C64CE1C}" dt="2021-02-22T04:33:17.783" v="0" actId="1076"/>
          <ac:spMkLst>
            <pc:docMk/>
            <pc:sldMk cId="1417059333" sldId="294"/>
            <ac:spMk id="4" creationId="{00000000-0000-0000-0000-000000000000}"/>
          </ac:spMkLst>
        </pc:spChg>
      </pc:sldChg>
      <pc:sldMasterChg chg="modSldLayout">
        <pc:chgData name="和田 美乃(Yoshino Wada)" userId="ae294d07-44d1-44ac-adfe-e307fcc4a40a" providerId="ADAL" clId="{C1C77B99-FC55-46F8-8B22-DDF85C64CE1C}" dt="2021-02-22T04:43:59.592" v="12" actId="732"/>
        <pc:sldMasterMkLst>
          <pc:docMk/>
          <pc:sldMasterMk cId="3493059728" sldId="2147483648"/>
        </pc:sldMasterMkLst>
        <pc:sldLayoutChg chg="modSp">
          <pc:chgData name="和田 美乃(Yoshino Wada)" userId="ae294d07-44d1-44ac-adfe-e307fcc4a40a" providerId="ADAL" clId="{C1C77B99-FC55-46F8-8B22-DDF85C64CE1C}" dt="2021-02-22T04:41:41.320" v="1" actId="732"/>
          <pc:sldLayoutMkLst>
            <pc:docMk/>
            <pc:sldMasterMk cId="3493059728" sldId="2147483648"/>
            <pc:sldLayoutMk cId="1786578893" sldId="2147483658"/>
          </pc:sldLayoutMkLst>
          <pc:picChg chg="mod modCrop">
            <ac:chgData name="和田 美乃(Yoshino Wada)" userId="ae294d07-44d1-44ac-adfe-e307fcc4a40a" providerId="ADAL" clId="{C1C77B99-FC55-46F8-8B22-DDF85C64CE1C}" dt="2021-02-22T04:41:41.320" v="1" actId="732"/>
            <ac:picMkLst>
              <pc:docMk/>
              <pc:sldMasterMk cId="3493059728" sldId="2147483648"/>
              <pc:sldLayoutMk cId="1786578893" sldId="2147483658"/>
              <ac:picMk id="12" creationId="{DF587D47-1E2B-466B-8CEF-D5558074CC72}"/>
            </ac:picMkLst>
          </pc:picChg>
        </pc:sldLayoutChg>
        <pc:sldLayoutChg chg="modSp">
          <pc:chgData name="和田 美乃(Yoshino Wada)" userId="ae294d07-44d1-44ac-adfe-e307fcc4a40a" providerId="ADAL" clId="{C1C77B99-FC55-46F8-8B22-DDF85C64CE1C}" dt="2021-02-22T04:43:59.592" v="12" actId="732"/>
          <pc:sldLayoutMkLst>
            <pc:docMk/>
            <pc:sldMasterMk cId="3493059728" sldId="2147483648"/>
            <pc:sldLayoutMk cId="1436776893" sldId="2147483659"/>
          </pc:sldLayoutMkLst>
          <pc:picChg chg="mod modCrop">
            <ac:chgData name="和田 美乃(Yoshino Wada)" userId="ae294d07-44d1-44ac-adfe-e307fcc4a40a" providerId="ADAL" clId="{C1C77B99-FC55-46F8-8B22-DDF85C64CE1C}" dt="2021-02-22T04:43:59.592" v="12" actId="732"/>
            <ac:picMkLst>
              <pc:docMk/>
              <pc:sldMasterMk cId="3493059728" sldId="2147483648"/>
              <pc:sldLayoutMk cId="1436776893" sldId="2147483659"/>
              <ac:picMk id="4" creationId="{40F26370-46F5-4C72-AAF6-C7930E218738}"/>
            </ac:picMkLst>
          </pc:picChg>
        </pc:sldLayoutChg>
      </pc:sldMasterChg>
    </pc:docChg>
  </pc:docChgLst>
  <pc:docChgLst>
    <pc:chgData name="根田 亮太(Ryota Konda)" userId="ba515f23-3078-4214-869b-c60e8dd174a7" providerId="ADAL" clId="{C3124618-7043-412B-99D1-B419D37B8C1E}"/>
    <pc:docChg chg="modMainMaster">
      <pc:chgData name="根田 亮太(Ryota Konda)" userId="ba515f23-3078-4214-869b-c60e8dd174a7" providerId="ADAL" clId="{C3124618-7043-412B-99D1-B419D37B8C1E}" dt="2024-04-01T05:13:47.315" v="7" actId="20577"/>
      <pc:docMkLst>
        <pc:docMk/>
      </pc:docMkLst>
      <pc:sldMasterChg chg="modSp mod modSldLayout">
        <pc:chgData name="根田 亮太(Ryota Konda)" userId="ba515f23-3078-4214-869b-c60e8dd174a7" providerId="ADAL" clId="{C3124618-7043-412B-99D1-B419D37B8C1E}" dt="2024-04-01T05:13:47.315" v="7" actId="20577"/>
        <pc:sldMasterMkLst>
          <pc:docMk/>
          <pc:sldMasterMk cId="3493059728" sldId="2147483648"/>
        </pc:sldMasterMkLst>
        <pc:spChg chg="mod">
          <ac:chgData name="根田 亮太(Ryota Konda)" userId="ba515f23-3078-4214-869b-c60e8dd174a7" providerId="ADAL" clId="{C3124618-7043-412B-99D1-B419D37B8C1E}" dt="2024-04-01T05:13:40.034" v="5" actId="20577"/>
          <ac:spMkLst>
            <pc:docMk/>
            <pc:sldMasterMk cId="3493059728" sldId="2147483648"/>
            <ac:spMk id="16" creationId="{EA899B99-089F-4104-B922-D0429C160A98}"/>
          </ac:spMkLst>
        </pc:spChg>
        <pc:sldLayoutChg chg="modSp mod">
          <pc:chgData name="根田 亮太(Ryota Konda)" userId="ba515f23-3078-4214-869b-c60e8dd174a7" providerId="ADAL" clId="{C3124618-7043-412B-99D1-B419D37B8C1E}" dt="2024-04-01T05:13:34.981" v="3" actId="20577"/>
          <pc:sldLayoutMkLst>
            <pc:docMk/>
            <pc:sldMasterMk cId="3493059728" sldId="2147483648"/>
            <pc:sldLayoutMk cId="1786578893" sldId="2147483658"/>
          </pc:sldLayoutMkLst>
          <pc:spChg chg="mod">
            <ac:chgData name="根田 亮太(Ryota Konda)" userId="ba515f23-3078-4214-869b-c60e8dd174a7" providerId="ADAL" clId="{C3124618-7043-412B-99D1-B419D37B8C1E}" dt="2024-04-01T05:13:34.981" v="3" actId="20577"/>
            <ac:spMkLst>
              <pc:docMk/>
              <pc:sldMasterMk cId="3493059728" sldId="2147483648"/>
              <pc:sldLayoutMk cId="1786578893" sldId="2147483658"/>
              <ac:spMk id="8" creationId="{B3281D2E-D20C-4CC9-917B-FBE97989DA84}"/>
            </ac:spMkLst>
          </pc:spChg>
        </pc:sldLayoutChg>
        <pc:sldLayoutChg chg="modSp mod">
          <pc:chgData name="根田 亮太(Ryota Konda)" userId="ba515f23-3078-4214-869b-c60e8dd174a7" providerId="ADAL" clId="{C3124618-7043-412B-99D1-B419D37B8C1E}" dt="2024-04-01T05:13:47.315" v="7" actId="20577"/>
          <pc:sldLayoutMkLst>
            <pc:docMk/>
            <pc:sldMasterMk cId="3493059728" sldId="2147483648"/>
            <pc:sldLayoutMk cId="1436776893" sldId="2147483659"/>
          </pc:sldLayoutMkLst>
          <pc:spChg chg="mod">
            <ac:chgData name="根田 亮太(Ryota Konda)" userId="ba515f23-3078-4214-869b-c60e8dd174a7" providerId="ADAL" clId="{C3124618-7043-412B-99D1-B419D37B8C1E}" dt="2024-04-01T05:13:47.315" v="7" actId="20577"/>
            <ac:spMkLst>
              <pc:docMk/>
              <pc:sldMasterMk cId="3493059728" sldId="2147483648"/>
              <pc:sldLayoutMk cId="1436776893" sldId="2147483659"/>
              <ac:spMk id="18" creationId="{37DCAC77-78D6-4803-8C39-AB7BE1FACD75}"/>
            </ac:spMkLst>
          </pc:spChg>
        </pc:sldLayoutChg>
      </pc:sldMasterChg>
    </pc:docChg>
  </pc:docChgLst>
  <pc:docChgLst>
    <pc:chgData name="和田 美乃(Yoshino Wada)" userId="ae294d07-44d1-44ac-adfe-e307fcc4a40a" providerId="ADAL" clId="{133A1EF2-4F1A-418F-B424-5C9B256378B9}"/>
    <pc:docChg chg="undo custSel modSld modMainMaster">
      <pc:chgData name="和田 美乃(Yoshino Wada)" userId="ae294d07-44d1-44ac-adfe-e307fcc4a40a" providerId="ADAL" clId="{133A1EF2-4F1A-418F-B424-5C9B256378B9}" dt="2021-02-22T04:22:14.005" v="94" actId="14100"/>
      <pc:docMkLst>
        <pc:docMk/>
      </pc:docMkLst>
      <pc:sldChg chg="modSp">
        <pc:chgData name="和田 美乃(Yoshino Wada)" userId="ae294d07-44d1-44ac-adfe-e307fcc4a40a" providerId="ADAL" clId="{133A1EF2-4F1A-418F-B424-5C9B256378B9}" dt="2021-02-22T04:21:13.577" v="92" actId="113"/>
        <pc:sldMkLst>
          <pc:docMk/>
          <pc:sldMk cId="3837915501" sldId="277"/>
        </pc:sldMkLst>
        <pc:spChg chg="mod">
          <ac:chgData name="和田 美乃(Yoshino Wada)" userId="ae294d07-44d1-44ac-adfe-e307fcc4a40a" providerId="ADAL" clId="{133A1EF2-4F1A-418F-B424-5C9B256378B9}" dt="2021-02-22T04:10:22.049" v="2" actId="552"/>
          <ac:spMkLst>
            <pc:docMk/>
            <pc:sldMk cId="3837915501" sldId="277"/>
            <ac:spMk id="4" creationId="{00000000-0000-0000-0000-000000000000}"/>
          </ac:spMkLst>
        </pc:spChg>
        <pc:spChg chg="mod">
          <ac:chgData name="和田 美乃(Yoshino Wada)" userId="ae294d07-44d1-44ac-adfe-e307fcc4a40a" providerId="ADAL" clId="{133A1EF2-4F1A-418F-B424-5C9B256378B9}" dt="2021-02-22T04:21:13.577" v="92" actId="113"/>
          <ac:spMkLst>
            <pc:docMk/>
            <pc:sldMk cId="3837915501" sldId="277"/>
            <ac:spMk id="5" creationId="{00000000-0000-0000-0000-000000000000}"/>
          </ac:spMkLst>
        </pc:spChg>
        <pc:spChg chg="mod">
          <ac:chgData name="和田 美乃(Yoshino Wada)" userId="ae294d07-44d1-44ac-adfe-e307fcc4a40a" providerId="ADAL" clId="{133A1EF2-4F1A-418F-B424-5C9B256378B9}" dt="2021-02-22T04:17:41.405" v="44" actId="1076"/>
          <ac:spMkLst>
            <pc:docMk/>
            <pc:sldMk cId="3837915501" sldId="277"/>
            <ac:spMk id="6" creationId="{00000000-0000-0000-0000-000000000000}"/>
          </ac:spMkLst>
        </pc:spChg>
        <pc:spChg chg="mod">
          <ac:chgData name="和田 美乃(Yoshino Wada)" userId="ae294d07-44d1-44ac-adfe-e307fcc4a40a" providerId="ADAL" clId="{133A1EF2-4F1A-418F-B424-5C9B256378B9}" dt="2021-02-22T04:10:22.049" v="2" actId="552"/>
          <ac:spMkLst>
            <pc:docMk/>
            <pc:sldMk cId="3837915501" sldId="277"/>
            <ac:spMk id="7" creationId="{00000000-0000-0000-0000-000000000000}"/>
          </ac:spMkLst>
        </pc:spChg>
        <pc:spChg chg="mod">
          <ac:chgData name="和田 美乃(Yoshino Wada)" userId="ae294d07-44d1-44ac-adfe-e307fcc4a40a" providerId="ADAL" clId="{133A1EF2-4F1A-418F-B424-5C9B256378B9}" dt="2021-02-22T04:10:22.049" v="2" actId="552"/>
          <ac:spMkLst>
            <pc:docMk/>
            <pc:sldMk cId="3837915501" sldId="277"/>
            <ac:spMk id="8" creationId="{00000000-0000-0000-0000-000000000000}"/>
          </ac:spMkLst>
        </pc:spChg>
      </pc:sldChg>
      <pc:sldChg chg="modSp">
        <pc:chgData name="和田 美乃(Yoshino Wada)" userId="ae294d07-44d1-44ac-adfe-e307fcc4a40a" providerId="ADAL" clId="{133A1EF2-4F1A-418F-B424-5C9B256378B9}" dt="2021-02-22T04:10:38.990" v="3" actId="1076"/>
        <pc:sldMkLst>
          <pc:docMk/>
          <pc:sldMk cId="1417059333" sldId="294"/>
        </pc:sldMkLst>
        <pc:spChg chg="mod">
          <ac:chgData name="和田 美乃(Yoshino Wada)" userId="ae294d07-44d1-44ac-adfe-e307fcc4a40a" providerId="ADAL" clId="{133A1EF2-4F1A-418F-B424-5C9B256378B9}" dt="2021-02-22T04:10:38.990" v="3" actId="1076"/>
          <ac:spMkLst>
            <pc:docMk/>
            <pc:sldMk cId="1417059333" sldId="294"/>
            <ac:spMk id="4" creationId="{00000000-0000-0000-0000-000000000000}"/>
          </ac:spMkLst>
        </pc:spChg>
      </pc:sldChg>
      <pc:sldChg chg="modSp">
        <pc:chgData name="和田 美乃(Yoshino Wada)" userId="ae294d07-44d1-44ac-adfe-e307fcc4a40a" providerId="ADAL" clId="{133A1EF2-4F1A-418F-B424-5C9B256378B9}" dt="2021-02-22T04:22:14.005" v="94" actId="14100"/>
        <pc:sldMkLst>
          <pc:docMk/>
          <pc:sldMk cId="2314134794" sldId="295"/>
        </pc:sldMkLst>
        <pc:spChg chg="mod">
          <ac:chgData name="和田 美乃(Yoshino Wada)" userId="ae294d07-44d1-44ac-adfe-e307fcc4a40a" providerId="ADAL" clId="{133A1EF2-4F1A-418F-B424-5C9B256378B9}" dt="2021-02-22T04:22:14.005" v="94" actId="14100"/>
          <ac:spMkLst>
            <pc:docMk/>
            <pc:sldMk cId="2314134794" sldId="295"/>
            <ac:spMk id="6" creationId="{00000000-0000-0000-0000-000000000000}"/>
          </ac:spMkLst>
        </pc:spChg>
      </pc:sldChg>
      <pc:sldMasterChg chg="addSp delSp modSp modSldLayout">
        <pc:chgData name="和田 美乃(Yoshino Wada)" userId="ae294d07-44d1-44ac-adfe-e307fcc4a40a" providerId="ADAL" clId="{133A1EF2-4F1A-418F-B424-5C9B256378B9}" dt="2021-02-22T04:20:54.506" v="89"/>
        <pc:sldMasterMkLst>
          <pc:docMk/>
          <pc:sldMasterMk cId="3493059728" sldId="2147483648"/>
        </pc:sldMasterMkLst>
        <pc:spChg chg="del mod">
          <ac:chgData name="和田 美乃(Yoshino Wada)" userId="ae294d07-44d1-44ac-adfe-e307fcc4a40a" providerId="ADAL" clId="{133A1EF2-4F1A-418F-B424-5C9B256378B9}" dt="2021-02-22T04:15:14.702" v="22" actId="478"/>
          <ac:spMkLst>
            <pc:docMk/>
            <pc:sldMasterMk cId="3493059728" sldId="2147483648"/>
            <ac:spMk id="2" creationId="{00000000-0000-0000-0000-000000000000}"/>
          </ac:spMkLst>
        </pc:spChg>
        <pc:spChg chg="del mod">
          <ac:chgData name="和田 美乃(Yoshino Wada)" userId="ae294d07-44d1-44ac-adfe-e307fcc4a40a" providerId="ADAL" clId="{133A1EF2-4F1A-418F-B424-5C9B256378B9}" dt="2021-02-22T04:15:14.702" v="22" actId="478"/>
          <ac:spMkLst>
            <pc:docMk/>
            <pc:sldMasterMk cId="3493059728" sldId="2147483648"/>
            <ac:spMk id="8" creationId="{F17B2009-EA62-4F93-8569-A05D7FB291A4}"/>
          </ac:spMkLst>
        </pc:spChg>
        <pc:spChg chg="del mod">
          <ac:chgData name="和田 美乃(Yoshino Wada)" userId="ae294d07-44d1-44ac-adfe-e307fcc4a40a" providerId="ADAL" clId="{133A1EF2-4F1A-418F-B424-5C9B256378B9}" dt="2021-02-22T04:15:14.702" v="22" actId="478"/>
          <ac:spMkLst>
            <pc:docMk/>
            <pc:sldMasterMk cId="3493059728" sldId="2147483648"/>
            <ac:spMk id="11" creationId="{596227B0-C994-466A-8221-88C67323FFB5}"/>
          </ac:spMkLst>
        </pc:spChg>
        <pc:spChg chg="add">
          <ac:chgData name="和田 美乃(Yoshino Wada)" userId="ae294d07-44d1-44ac-adfe-e307fcc4a40a" providerId="ADAL" clId="{133A1EF2-4F1A-418F-B424-5C9B256378B9}" dt="2021-02-22T04:15:15.638" v="23"/>
          <ac:spMkLst>
            <pc:docMk/>
            <pc:sldMasterMk cId="3493059728" sldId="2147483648"/>
            <ac:spMk id="12" creationId="{DADC13EB-8EC5-4A44-A156-02FA5BF235F6}"/>
          </ac:spMkLst>
        </pc:spChg>
        <pc:spChg chg="add">
          <ac:chgData name="和田 美乃(Yoshino Wada)" userId="ae294d07-44d1-44ac-adfe-e307fcc4a40a" providerId="ADAL" clId="{133A1EF2-4F1A-418F-B424-5C9B256378B9}" dt="2021-02-22T04:15:15.638" v="23"/>
          <ac:spMkLst>
            <pc:docMk/>
            <pc:sldMasterMk cId="3493059728" sldId="2147483648"/>
            <ac:spMk id="15" creationId="{AD2E86E7-8AF8-4D68-ADA0-6B7B481C9578}"/>
          </ac:spMkLst>
        </pc:spChg>
        <pc:spChg chg="add">
          <ac:chgData name="和田 美乃(Yoshino Wada)" userId="ae294d07-44d1-44ac-adfe-e307fcc4a40a" providerId="ADAL" clId="{133A1EF2-4F1A-418F-B424-5C9B256378B9}" dt="2021-02-22T04:15:15.638" v="23"/>
          <ac:spMkLst>
            <pc:docMk/>
            <pc:sldMasterMk cId="3493059728" sldId="2147483648"/>
            <ac:spMk id="16" creationId="{EA899B99-089F-4104-B922-D0429C160A98}"/>
          </ac:spMkLst>
        </pc:spChg>
        <pc:picChg chg="del mod">
          <ac:chgData name="和田 美乃(Yoshino Wada)" userId="ae294d07-44d1-44ac-adfe-e307fcc4a40a" providerId="ADAL" clId="{133A1EF2-4F1A-418F-B424-5C9B256378B9}" dt="2021-02-22T04:15:14.702" v="22" actId="478"/>
          <ac:picMkLst>
            <pc:docMk/>
            <pc:sldMasterMk cId="3493059728" sldId="2147483648"/>
            <ac:picMk id="3" creationId="{00000000-0000-0000-0000-000000000000}"/>
          </ac:picMkLst>
        </pc:picChg>
        <pc:picChg chg="del mod">
          <ac:chgData name="和田 美乃(Yoshino Wada)" userId="ae294d07-44d1-44ac-adfe-e307fcc4a40a" providerId="ADAL" clId="{133A1EF2-4F1A-418F-B424-5C9B256378B9}" dt="2021-02-22T04:15:14.702" v="22" actId="478"/>
          <ac:picMkLst>
            <pc:docMk/>
            <pc:sldMasterMk cId="3493059728" sldId="2147483648"/>
            <ac:picMk id="7" creationId="{00000000-0000-0000-0000-000000000000}"/>
          </ac:picMkLst>
        </pc:picChg>
        <pc:picChg chg="del mod">
          <ac:chgData name="和田 美乃(Yoshino Wada)" userId="ae294d07-44d1-44ac-adfe-e307fcc4a40a" providerId="ADAL" clId="{133A1EF2-4F1A-418F-B424-5C9B256378B9}" dt="2021-02-22T04:15:14.702" v="22" actId="478"/>
          <ac:picMkLst>
            <pc:docMk/>
            <pc:sldMasterMk cId="3493059728" sldId="2147483648"/>
            <ac:picMk id="10" creationId="{26BFDDD8-1F99-41CA-8100-282BB23C84D9}"/>
          </ac:picMkLst>
        </pc:picChg>
        <pc:picChg chg="add">
          <ac:chgData name="和田 美乃(Yoshino Wada)" userId="ae294d07-44d1-44ac-adfe-e307fcc4a40a" providerId="ADAL" clId="{133A1EF2-4F1A-418F-B424-5C9B256378B9}" dt="2021-02-22T04:15:15.638" v="23"/>
          <ac:picMkLst>
            <pc:docMk/>
            <pc:sldMasterMk cId="3493059728" sldId="2147483648"/>
            <ac:picMk id="17" creationId="{B555E363-3C02-4E29-8021-4B0D7F765553}"/>
          </ac:picMkLst>
        </pc:picChg>
        <pc:picChg chg="add">
          <ac:chgData name="和田 美乃(Yoshino Wada)" userId="ae294d07-44d1-44ac-adfe-e307fcc4a40a" providerId="ADAL" clId="{133A1EF2-4F1A-418F-B424-5C9B256378B9}" dt="2021-02-22T04:15:15.638" v="23"/>
          <ac:picMkLst>
            <pc:docMk/>
            <pc:sldMasterMk cId="3493059728" sldId="2147483648"/>
            <ac:picMk id="18" creationId="{0505224D-13DD-4020-ABEB-DA30D23807BC}"/>
          </ac:picMkLst>
        </pc:picChg>
        <pc:picChg chg="add">
          <ac:chgData name="和田 美乃(Yoshino Wada)" userId="ae294d07-44d1-44ac-adfe-e307fcc4a40a" providerId="ADAL" clId="{133A1EF2-4F1A-418F-B424-5C9B256378B9}" dt="2021-02-22T04:15:15.638" v="23"/>
          <ac:picMkLst>
            <pc:docMk/>
            <pc:sldMasterMk cId="3493059728" sldId="2147483648"/>
            <ac:picMk id="19" creationId="{6A73A25F-97FC-4F44-8EC4-97D08940EFFD}"/>
          </ac:picMkLst>
        </pc:picChg>
        <pc:cxnChg chg="del mod">
          <ac:chgData name="和田 美乃(Yoshino Wada)" userId="ae294d07-44d1-44ac-adfe-e307fcc4a40a" providerId="ADAL" clId="{133A1EF2-4F1A-418F-B424-5C9B256378B9}" dt="2021-02-22T04:15:14.702" v="22" actId="478"/>
          <ac:cxnSpMkLst>
            <pc:docMk/>
            <pc:sldMasterMk cId="3493059728" sldId="2147483648"/>
            <ac:cxnSpMk id="6" creationId="{00000000-0000-0000-0000-000000000000}"/>
          </ac:cxnSpMkLst>
        </pc:cxnChg>
        <pc:cxnChg chg="del mod">
          <ac:chgData name="和田 美乃(Yoshino Wada)" userId="ae294d07-44d1-44ac-adfe-e307fcc4a40a" providerId="ADAL" clId="{133A1EF2-4F1A-418F-B424-5C9B256378B9}" dt="2021-02-22T04:15:14.702" v="22" actId="478"/>
          <ac:cxnSpMkLst>
            <pc:docMk/>
            <pc:sldMasterMk cId="3493059728" sldId="2147483648"/>
            <ac:cxnSpMk id="9" creationId="{00000000-0000-0000-0000-000000000000}"/>
          </ac:cxnSpMkLst>
        </pc:cxnChg>
        <pc:cxnChg chg="add">
          <ac:chgData name="和田 美乃(Yoshino Wada)" userId="ae294d07-44d1-44ac-adfe-e307fcc4a40a" providerId="ADAL" clId="{133A1EF2-4F1A-418F-B424-5C9B256378B9}" dt="2021-02-22T04:15:15.638" v="23"/>
          <ac:cxnSpMkLst>
            <pc:docMk/>
            <pc:sldMasterMk cId="3493059728" sldId="2147483648"/>
            <ac:cxnSpMk id="13" creationId="{F5EDEFE8-FA95-410C-B4D7-5FF909A9A73B}"/>
          </ac:cxnSpMkLst>
        </pc:cxnChg>
        <pc:cxnChg chg="add">
          <ac:chgData name="和田 美乃(Yoshino Wada)" userId="ae294d07-44d1-44ac-adfe-e307fcc4a40a" providerId="ADAL" clId="{133A1EF2-4F1A-418F-B424-5C9B256378B9}" dt="2021-02-22T04:15:15.638" v="23"/>
          <ac:cxnSpMkLst>
            <pc:docMk/>
            <pc:sldMasterMk cId="3493059728" sldId="2147483648"/>
            <ac:cxnSpMk id="14" creationId="{13C60CE3-4EE9-4BE5-9586-4D6451BB275D}"/>
          </ac:cxnSpMkLst>
        </pc:cxnChg>
        <pc:sldLayoutChg chg="modSp">
          <pc:chgData name="和田 美乃(Yoshino Wada)" userId="ae294d07-44d1-44ac-adfe-e307fcc4a40a" providerId="ADAL" clId="{133A1EF2-4F1A-418F-B424-5C9B256378B9}" dt="2021-02-22T04:10:11.247" v="0"/>
          <pc:sldLayoutMkLst>
            <pc:docMk/>
            <pc:sldMasterMk cId="3493059728" sldId="2147483648"/>
            <pc:sldLayoutMk cId="2914103680" sldId="2147483654"/>
          </pc:sldLayoutMkLst>
          <pc:spChg chg="mod">
            <ac:chgData name="和田 美乃(Yoshino Wada)" userId="ae294d07-44d1-44ac-adfe-e307fcc4a40a" providerId="ADAL" clId="{133A1EF2-4F1A-418F-B424-5C9B256378B9}" dt="2021-02-22T04:10:11.247" v="0"/>
            <ac:spMkLst>
              <pc:docMk/>
              <pc:sldMasterMk cId="3493059728" sldId="2147483648"/>
              <pc:sldLayoutMk cId="2914103680" sldId="2147483654"/>
              <ac:spMk id="5" creationId="{00000000-0000-0000-0000-000000000000}"/>
            </ac:spMkLst>
          </pc:spChg>
        </pc:sldLayoutChg>
        <pc:sldLayoutChg chg="addSp delSp modSp">
          <pc:chgData name="和田 美乃(Yoshino Wada)" userId="ae294d07-44d1-44ac-adfe-e307fcc4a40a" providerId="ADAL" clId="{133A1EF2-4F1A-418F-B424-5C9B256378B9}" dt="2021-02-22T04:20:54.506" v="89"/>
          <pc:sldLayoutMkLst>
            <pc:docMk/>
            <pc:sldMasterMk cId="3493059728" sldId="2147483648"/>
            <pc:sldLayoutMk cId="1786578893" sldId="2147483658"/>
          </pc:sldLayoutMkLst>
          <pc:spChg chg="add del mod">
            <ac:chgData name="和田 美乃(Yoshino Wada)" userId="ae294d07-44d1-44ac-adfe-e307fcc4a40a" providerId="ADAL" clId="{133A1EF2-4F1A-418F-B424-5C9B256378B9}" dt="2021-02-22T04:20:52.832" v="88" actId="478"/>
            <ac:spMkLst>
              <pc:docMk/>
              <pc:sldMasterMk cId="3493059728" sldId="2147483648"/>
              <pc:sldLayoutMk cId="1786578893" sldId="2147483658"/>
              <ac:spMk id="2" creationId="{00000000-0000-0000-0000-000000000000}"/>
            </ac:spMkLst>
          </pc:spChg>
          <pc:spChg chg="add del mod">
            <ac:chgData name="和田 美乃(Yoshino Wada)" userId="ae294d07-44d1-44ac-adfe-e307fcc4a40a" providerId="ADAL" clId="{133A1EF2-4F1A-418F-B424-5C9B256378B9}" dt="2021-02-22T04:20:52.832" v="88" actId="478"/>
            <ac:spMkLst>
              <pc:docMk/>
              <pc:sldMasterMk cId="3493059728" sldId="2147483648"/>
              <pc:sldLayoutMk cId="1786578893" sldId="2147483658"/>
              <ac:spMk id="3" creationId="{00000000-0000-0000-0000-000000000000}"/>
            </ac:spMkLst>
          </pc:spChg>
          <pc:spChg chg="del mod">
            <ac:chgData name="和田 美乃(Yoshino Wada)" userId="ae294d07-44d1-44ac-adfe-e307fcc4a40a" providerId="ADAL" clId="{133A1EF2-4F1A-418F-B424-5C9B256378B9}" dt="2021-02-22T04:12:54.004" v="10" actId="478"/>
            <ac:spMkLst>
              <pc:docMk/>
              <pc:sldMasterMk cId="3493059728" sldId="2147483648"/>
              <pc:sldLayoutMk cId="1786578893" sldId="2147483658"/>
              <ac:spMk id="6" creationId="{7A234429-8302-484A-AC97-F0AEE0CD470B}"/>
            </ac:spMkLst>
          </pc:spChg>
          <pc:spChg chg="add">
            <ac:chgData name="和田 美乃(Yoshino Wada)" userId="ae294d07-44d1-44ac-adfe-e307fcc4a40a" providerId="ADAL" clId="{133A1EF2-4F1A-418F-B424-5C9B256378B9}" dt="2021-02-22T04:12:55.084" v="11"/>
            <ac:spMkLst>
              <pc:docMk/>
              <pc:sldMasterMk cId="3493059728" sldId="2147483648"/>
              <pc:sldLayoutMk cId="1786578893" sldId="2147483658"/>
              <ac:spMk id="8" creationId="{B3281D2E-D20C-4CC9-917B-FBE97989DA84}"/>
            </ac:spMkLst>
          </pc:spChg>
          <pc:spChg chg="add del">
            <ac:chgData name="和田 美乃(Yoshino Wada)" userId="ae294d07-44d1-44ac-adfe-e307fcc4a40a" providerId="ADAL" clId="{133A1EF2-4F1A-418F-B424-5C9B256378B9}" dt="2021-02-22T04:19:56.934" v="83"/>
            <ac:spMkLst>
              <pc:docMk/>
              <pc:sldMasterMk cId="3493059728" sldId="2147483648"/>
              <pc:sldLayoutMk cId="1786578893" sldId="2147483658"/>
              <ac:spMk id="16" creationId="{68403AC0-9711-4A5C-9E2D-7033059DBD32}"/>
            </ac:spMkLst>
          </pc:spChg>
          <pc:spChg chg="add del">
            <ac:chgData name="和田 美乃(Yoshino Wada)" userId="ae294d07-44d1-44ac-adfe-e307fcc4a40a" providerId="ADAL" clId="{133A1EF2-4F1A-418F-B424-5C9B256378B9}" dt="2021-02-22T04:19:56.934" v="83"/>
            <ac:spMkLst>
              <pc:docMk/>
              <pc:sldMasterMk cId="3493059728" sldId="2147483648"/>
              <pc:sldLayoutMk cId="1786578893" sldId="2147483658"/>
              <ac:spMk id="17" creationId="{B6A31C29-C52F-4FA6-9D9C-A6F9EC0DA33A}"/>
            </ac:spMkLst>
          </pc:spChg>
          <pc:spChg chg="add">
            <ac:chgData name="和田 美乃(Yoshino Wada)" userId="ae294d07-44d1-44ac-adfe-e307fcc4a40a" providerId="ADAL" clId="{133A1EF2-4F1A-418F-B424-5C9B256378B9}" dt="2021-02-22T04:20:54.506" v="89"/>
            <ac:spMkLst>
              <pc:docMk/>
              <pc:sldMasterMk cId="3493059728" sldId="2147483648"/>
              <pc:sldLayoutMk cId="1786578893" sldId="2147483658"/>
              <ac:spMk id="18" creationId="{6742F71C-537D-49CD-94D2-6F64683CFFDD}"/>
            </ac:spMkLst>
          </pc:spChg>
          <pc:spChg chg="add">
            <ac:chgData name="和田 美乃(Yoshino Wada)" userId="ae294d07-44d1-44ac-adfe-e307fcc4a40a" providerId="ADAL" clId="{133A1EF2-4F1A-418F-B424-5C9B256378B9}" dt="2021-02-22T04:20:54.506" v="89"/>
            <ac:spMkLst>
              <pc:docMk/>
              <pc:sldMasterMk cId="3493059728" sldId="2147483648"/>
              <pc:sldLayoutMk cId="1786578893" sldId="2147483658"/>
              <ac:spMk id="19" creationId="{04EA08B8-5006-41AC-9101-F5985FBBA54D}"/>
            </ac:spMkLst>
          </pc:spChg>
          <pc:picChg chg="del mod">
            <ac:chgData name="和田 美乃(Yoshino Wada)" userId="ae294d07-44d1-44ac-adfe-e307fcc4a40a" providerId="ADAL" clId="{133A1EF2-4F1A-418F-B424-5C9B256378B9}" dt="2021-02-22T04:12:54.004" v="10" actId="478"/>
            <ac:picMkLst>
              <pc:docMk/>
              <pc:sldMasterMk cId="3493059728" sldId="2147483648"/>
              <pc:sldLayoutMk cId="1786578893" sldId="2147483658"/>
              <ac:picMk id="5" creationId="{87BE149F-800B-48EA-9989-2BAB68F794CA}"/>
            </ac:picMkLst>
          </pc:picChg>
          <pc:picChg chg="del mod">
            <ac:chgData name="和田 美乃(Yoshino Wada)" userId="ae294d07-44d1-44ac-adfe-e307fcc4a40a" providerId="ADAL" clId="{133A1EF2-4F1A-418F-B424-5C9B256378B9}" dt="2021-02-22T04:12:54.004" v="10" actId="478"/>
            <ac:picMkLst>
              <pc:docMk/>
              <pc:sldMasterMk cId="3493059728" sldId="2147483648"/>
              <pc:sldLayoutMk cId="1786578893" sldId="2147483658"/>
              <ac:picMk id="7" creationId="{BB04091E-9FAF-4034-BD31-7761FAC6C863}"/>
            </ac:picMkLst>
          </pc:picChg>
          <pc:picChg chg="del mod">
            <ac:chgData name="和田 美乃(Yoshino Wada)" userId="ae294d07-44d1-44ac-adfe-e307fcc4a40a" providerId="ADAL" clId="{133A1EF2-4F1A-418F-B424-5C9B256378B9}" dt="2021-02-22T04:12:57.169" v="12" actId="478"/>
            <ac:picMkLst>
              <pc:docMk/>
              <pc:sldMasterMk cId="3493059728" sldId="2147483648"/>
              <pc:sldLayoutMk cId="1786578893" sldId="2147483658"/>
              <ac:picMk id="9" creationId="{4705C1BD-F962-4F0D-A1C2-8DD5DD00BCE6}"/>
            </ac:picMkLst>
          </pc:picChg>
          <pc:picChg chg="add del">
            <ac:chgData name="和田 美乃(Yoshino Wada)" userId="ae294d07-44d1-44ac-adfe-e307fcc4a40a" providerId="ADAL" clId="{133A1EF2-4F1A-418F-B424-5C9B256378B9}" dt="2021-02-22T04:18:06.924" v="45" actId="478"/>
            <ac:picMkLst>
              <pc:docMk/>
              <pc:sldMasterMk cId="3493059728" sldId="2147483648"/>
              <pc:sldLayoutMk cId="1786578893" sldId="2147483658"/>
              <ac:picMk id="10" creationId="{A2ED9613-A259-40C2-B224-46F7C0F982EE}"/>
            </ac:picMkLst>
          </pc:picChg>
          <pc:picChg chg="add del">
            <ac:chgData name="和田 美乃(Yoshino Wada)" userId="ae294d07-44d1-44ac-adfe-e307fcc4a40a" providerId="ADAL" clId="{133A1EF2-4F1A-418F-B424-5C9B256378B9}" dt="2021-02-22T04:18:06.924" v="45" actId="478"/>
            <ac:picMkLst>
              <pc:docMk/>
              <pc:sldMasterMk cId="3493059728" sldId="2147483648"/>
              <pc:sldLayoutMk cId="1786578893" sldId="2147483658"/>
              <ac:picMk id="11" creationId="{B012C294-55A2-449C-B8FF-66C9C576608A}"/>
            </ac:picMkLst>
          </pc:picChg>
          <pc:picChg chg="add mod ord modCrop">
            <ac:chgData name="和田 美乃(Yoshino Wada)" userId="ae294d07-44d1-44ac-adfe-e307fcc4a40a" providerId="ADAL" clId="{133A1EF2-4F1A-418F-B424-5C9B256378B9}" dt="2021-02-22T04:20:09.259" v="87" actId="732"/>
            <ac:picMkLst>
              <pc:docMk/>
              <pc:sldMasterMk cId="3493059728" sldId="2147483648"/>
              <pc:sldLayoutMk cId="1786578893" sldId="2147483658"/>
              <ac:picMk id="12" creationId="{DF587D47-1E2B-466B-8CEF-D5558074CC72}"/>
            </ac:picMkLst>
          </pc:picChg>
          <pc:picChg chg="add mod">
            <ac:chgData name="和田 美乃(Yoshino Wada)" userId="ae294d07-44d1-44ac-adfe-e307fcc4a40a" providerId="ADAL" clId="{133A1EF2-4F1A-418F-B424-5C9B256378B9}" dt="2021-02-22T04:18:36.995" v="76" actId="571"/>
            <ac:picMkLst>
              <pc:docMk/>
              <pc:sldMasterMk cId="3493059728" sldId="2147483648"/>
              <pc:sldLayoutMk cId="1786578893" sldId="2147483658"/>
              <ac:picMk id="13" creationId="{EF0BEA98-146F-4380-8A70-A216B90EDAB8}"/>
            </ac:picMkLst>
          </pc:picChg>
          <pc:picChg chg="add del mod">
            <ac:chgData name="和田 美乃(Yoshino Wada)" userId="ae294d07-44d1-44ac-adfe-e307fcc4a40a" providerId="ADAL" clId="{133A1EF2-4F1A-418F-B424-5C9B256378B9}" dt="2021-02-22T04:20:08.478" v="86"/>
            <ac:picMkLst>
              <pc:docMk/>
              <pc:sldMasterMk cId="3493059728" sldId="2147483648"/>
              <pc:sldLayoutMk cId="1786578893" sldId="2147483658"/>
              <ac:picMk id="14" creationId="{590ABAAD-38B4-492A-A92F-2241477AFB5F}"/>
            </ac:picMkLst>
          </pc:picChg>
          <pc:picChg chg="add del mod">
            <ac:chgData name="和田 美乃(Yoshino Wada)" userId="ae294d07-44d1-44ac-adfe-e307fcc4a40a" providerId="ADAL" clId="{133A1EF2-4F1A-418F-B424-5C9B256378B9}" dt="2021-02-22T04:20:08.478" v="86"/>
            <ac:picMkLst>
              <pc:docMk/>
              <pc:sldMasterMk cId="3493059728" sldId="2147483648"/>
              <pc:sldLayoutMk cId="1786578893" sldId="2147483658"/>
              <ac:picMk id="15" creationId="{F2BFB179-C7D9-40DB-A1B0-691B9EF44031}"/>
            </ac:picMkLst>
          </pc:picChg>
          <pc:picChg chg="add">
            <ac:chgData name="和田 美乃(Yoshino Wada)" userId="ae294d07-44d1-44ac-adfe-e307fcc4a40a" providerId="ADAL" clId="{133A1EF2-4F1A-418F-B424-5C9B256378B9}" dt="2021-02-22T04:20:54.506" v="89"/>
            <ac:picMkLst>
              <pc:docMk/>
              <pc:sldMasterMk cId="3493059728" sldId="2147483648"/>
              <pc:sldLayoutMk cId="1786578893" sldId="2147483658"/>
              <ac:picMk id="20" creationId="{CEDA85E7-A876-47F9-B17E-BA448687F331}"/>
            </ac:picMkLst>
          </pc:picChg>
          <pc:picChg chg="add">
            <ac:chgData name="和田 美乃(Yoshino Wada)" userId="ae294d07-44d1-44ac-adfe-e307fcc4a40a" providerId="ADAL" clId="{133A1EF2-4F1A-418F-B424-5C9B256378B9}" dt="2021-02-22T04:20:54.506" v="89"/>
            <ac:picMkLst>
              <pc:docMk/>
              <pc:sldMasterMk cId="3493059728" sldId="2147483648"/>
              <pc:sldLayoutMk cId="1786578893" sldId="2147483658"/>
              <ac:picMk id="21" creationId="{0BF4BDFC-B373-4ABC-9BE4-D1C2FCD51D87}"/>
            </ac:picMkLst>
          </pc:picChg>
        </pc:sldLayoutChg>
        <pc:sldLayoutChg chg="addSp delSp modSp">
          <pc:chgData name="和田 美乃(Yoshino Wada)" userId="ae294d07-44d1-44ac-adfe-e307fcc4a40a" providerId="ADAL" clId="{133A1EF2-4F1A-418F-B424-5C9B256378B9}" dt="2021-02-22T04:16:44.878" v="42" actId="29295"/>
          <pc:sldLayoutMkLst>
            <pc:docMk/>
            <pc:sldMasterMk cId="3493059728" sldId="2147483648"/>
            <pc:sldLayoutMk cId="1436776893" sldId="2147483659"/>
          </pc:sldLayoutMkLst>
          <pc:spChg chg="del mod">
            <ac:chgData name="和田 美乃(Yoshino Wada)" userId="ae294d07-44d1-44ac-adfe-e307fcc4a40a" providerId="ADAL" clId="{133A1EF2-4F1A-418F-B424-5C9B256378B9}" dt="2021-02-22T04:15:48.740" v="27" actId="478"/>
            <ac:spMkLst>
              <pc:docMk/>
              <pc:sldMasterMk cId="3493059728" sldId="2147483648"/>
              <pc:sldLayoutMk cId="1436776893" sldId="2147483659"/>
              <ac:spMk id="2" creationId="{00000000-0000-0000-0000-000000000000}"/>
            </ac:spMkLst>
          </pc:spChg>
          <pc:spChg chg="add del">
            <ac:chgData name="和田 美乃(Yoshino Wada)" userId="ae294d07-44d1-44ac-adfe-e307fcc4a40a" providerId="ADAL" clId="{133A1EF2-4F1A-418F-B424-5C9B256378B9}" dt="2021-02-22T04:15:46.551" v="26"/>
            <ac:spMkLst>
              <pc:docMk/>
              <pc:sldMasterMk cId="3493059728" sldId="2147483648"/>
              <pc:sldLayoutMk cId="1436776893" sldId="2147483659"/>
              <ac:spMk id="9" creationId="{E95B75CB-3C80-4C75-AB95-6A56812F873A}"/>
            </ac:spMkLst>
          </pc:spChg>
          <pc:spChg chg="del mod">
            <ac:chgData name="和田 美乃(Yoshino Wada)" userId="ae294d07-44d1-44ac-adfe-e307fcc4a40a" providerId="ADAL" clId="{133A1EF2-4F1A-418F-B424-5C9B256378B9}" dt="2021-02-22T04:15:48.740" v="27" actId="478"/>
            <ac:spMkLst>
              <pc:docMk/>
              <pc:sldMasterMk cId="3493059728" sldId="2147483648"/>
              <pc:sldLayoutMk cId="1436776893" sldId="2147483659"/>
              <ac:spMk id="10" creationId="{00000000-0000-0000-0000-000000000000}"/>
            </ac:spMkLst>
          </pc:spChg>
          <pc:spChg chg="del mod">
            <ac:chgData name="和田 美乃(Yoshino Wada)" userId="ae294d07-44d1-44ac-adfe-e307fcc4a40a" providerId="ADAL" clId="{133A1EF2-4F1A-418F-B424-5C9B256378B9}" dt="2021-02-22T04:15:48.740" v="27" actId="478"/>
            <ac:spMkLst>
              <pc:docMk/>
              <pc:sldMasterMk cId="3493059728" sldId="2147483648"/>
              <pc:sldLayoutMk cId="1436776893" sldId="2147483659"/>
              <ac:spMk id="11" creationId="{00000000-0000-0000-0000-000000000000}"/>
            </ac:spMkLst>
          </pc:spChg>
          <pc:spChg chg="add del">
            <ac:chgData name="和田 美乃(Yoshino Wada)" userId="ae294d07-44d1-44ac-adfe-e307fcc4a40a" providerId="ADAL" clId="{133A1EF2-4F1A-418F-B424-5C9B256378B9}" dt="2021-02-22T04:15:46.551" v="26"/>
            <ac:spMkLst>
              <pc:docMk/>
              <pc:sldMasterMk cId="3493059728" sldId="2147483648"/>
              <pc:sldLayoutMk cId="1436776893" sldId="2147483659"/>
              <ac:spMk id="12" creationId="{2B272803-B546-4D4F-8E85-8629990224A3}"/>
            </ac:spMkLst>
          </pc:spChg>
          <pc:spChg chg="add del">
            <ac:chgData name="和田 美乃(Yoshino Wada)" userId="ae294d07-44d1-44ac-adfe-e307fcc4a40a" providerId="ADAL" clId="{133A1EF2-4F1A-418F-B424-5C9B256378B9}" dt="2021-02-22T04:15:46.551" v="26"/>
            <ac:spMkLst>
              <pc:docMk/>
              <pc:sldMasterMk cId="3493059728" sldId="2147483648"/>
              <pc:sldLayoutMk cId="1436776893" sldId="2147483659"/>
              <ac:spMk id="13" creationId="{2EBC5950-E1C4-4512-BFCA-8612225DB8F9}"/>
            </ac:spMkLst>
          </pc:spChg>
          <pc:spChg chg="add">
            <ac:chgData name="和田 美乃(Yoshino Wada)" userId="ae294d07-44d1-44ac-adfe-e307fcc4a40a" providerId="ADAL" clId="{133A1EF2-4F1A-418F-B424-5C9B256378B9}" dt="2021-02-22T04:15:49.488" v="28"/>
            <ac:spMkLst>
              <pc:docMk/>
              <pc:sldMasterMk cId="3493059728" sldId="2147483648"/>
              <pc:sldLayoutMk cId="1436776893" sldId="2147483659"/>
              <ac:spMk id="16" creationId="{8FB2B1FD-975E-4345-82E0-89B3A7116DF9}"/>
            </ac:spMkLst>
          </pc:spChg>
          <pc:spChg chg="add">
            <ac:chgData name="和田 美乃(Yoshino Wada)" userId="ae294d07-44d1-44ac-adfe-e307fcc4a40a" providerId="ADAL" clId="{133A1EF2-4F1A-418F-B424-5C9B256378B9}" dt="2021-02-22T04:15:49.488" v="28"/>
            <ac:spMkLst>
              <pc:docMk/>
              <pc:sldMasterMk cId="3493059728" sldId="2147483648"/>
              <pc:sldLayoutMk cId="1436776893" sldId="2147483659"/>
              <ac:spMk id="17" creationId="{8A5453A0-C019-4E0B-B9C7-59ED9CEBC226}"/>
            </ac:spMkLst>
          </pc:spChg>
          <pc:spChg chg="add">
            <ac:chgData name="和田 美乃(Yoshino Wada)" userId="ae294d07-44d1-44ac-adfe-e307fcc4a40a" providerId="ADAL" clId="{133A1EF2-4F1A-418F-B424-5C9B256378B9}" dt="2021-02-22T04:15:49.488" v="28"/>
            <ac:spMkLst>
              <pc:docMk/>
              <pc:sldMasterMk cId="3493059728" sldId="2147483648"/>
              <pc:sldLayoutMk cId="1436776893" sldId="2147483659"/>
              <ac:spMk id="18" creationId="{37DCAC77-78D6-4803-8C39-AB7BE1FACD75}"/>
            </ac:spMkLst>
          </pc:spChg>
          <pc:picChg chg="add mod ord modCrop">
            <ac:chgData name="和田 美乃(Yoshino Wada)" userId="ae294d07-44d1-44ac-adfe-e307fcc4a40a" providerId="ADAL" clId="{133A1EF2-4F1A-418F-B424-5C9B256378B9}" dt="2021-02-22T04:16:44.878" v="42" actId="29295"/>
            <ac:picMkLst>
              <pc:docMk/>
              <pc:sldMasterMk cId="3493059728" sldId="2147483648"/>
              <pc:sldLayoutMk cId="1436776893" sldId="2147483659"/>
              <ac:picMk id="4" creationId="{40F26370-46F5-4C72-AAF6-C7930E218738}"/>
            </ac:picMkLst>
          </pc:picChg>
          <pc:picChg chg="del mod">
            <ac:chgData name="和田 美乃(Yoshino Wada)" userId="ae294d07-44d1-44ac-adfe-e307fcc4a40a" providerId="ADAL" clId="{133A1EF2-4F1A-418F-B424-5C9B256378B9}" dt="2021-02-22T04:15:25.805" v="24" actId="478"/>
            <ac:picMkLst>
              <pc:docMk/>
              <pc:sldMasterMk cId="3493059728" sldId="2147483648"/>
              <pc:sldLayoutMk cId="1436776893" sldId="2147483659"/>
              <ac:picMk id="6" creationId="{E5994342-4912-45C4-B563-EB7069927851}"/>
            </ac:picMkLst>
          </pc:picChg>
          <pc:picChg chg="del mod">
            <ac:chgData name="和田 美乃(Yoshino Wada)" userId="ae294d07-44d1-44ac-adfe-e307fcc4a40a" providerId="ADAL" clId="{133A1EF2-4F1A-418F-B424-5C9B256378B9}" dt="2021-02-22T04:15:48.740" v="27" actId="478"/>
            <ac:picMkLst>
              <pc:docMk/>
              <pc:sldMasterMk cId="3493059728" sldId="2147483648"/>
              <pc:sldLayoutMk cId="1436776893" sldId="2147483659"/>
              <ac:picMk id="7" creationId="{00000000-0000-0000-0000-000000000000}"/>
            </ac:picMkLst>
          </pc:picChg>
          <pc:picChg chg="del mod">
            <ac:chgData name="和田 美乃(Yoshino Wada)" userId="ae294d07-44d1-44ac-adfe-e307fcc4a40a" providerId="ADAL" clId="{133A1EF2-4F1A-418F-B424-5C9B256378B9}" dt="2021-02-22T04:15:48.740" v="27" actId="478"/>
            <ac:picMkLst>
              <pc:docMk/>
              <pc:sldMasterMk cId="3493059728" sldId="2147483648"/>
              <pc:sldLayoutMk cId="1436776893" sldId="2147483659"/>
              <ac:picMk id="8" creationId="{B55718B1-DFEF-4A3F-B96A-B7296DAD4919}"/>
            </ac:picMkLst>
          </pc:picChg>
          <pc:picChg chg="add del">
            <ac:chgData name="和田 美乃(Yoshino Wada)" userId="ae294d07-44d1-44ac-adfe-e307fcc4a40a" providerId="ADAL" clId="{133A1EF2-4F1A-418F-B424-5C9B256378B9}" dt="2021-02-22T04:15:46.551" v="26"/>
            <ac:picMkLst>
              <pc:docMk/>
              <pc:sldMasterMk cId="3493059728" sldId="2147483648"/>
              <pc:sldLayoutMk cId="1436776893" sldId="2147483659"/>
              <ac:picMk id="14" creationId="{A94C5E48-7F7B-4FE6-A305-AFDA2BBA5DA7}"/>
            </ac:picMkLst>
          </pc:picChg>
          <pc:picChg chg="add del">
            <ac:chgData name="和田 美乃(Yoshino Wada)" userId="ae294d07-44d1-44ac-adfe-e307fcc4a40a" providerId="ADAL" clId="{133A1EF2-4F1A-418F-B424-5C9B256378B9}" dt="2021-02-22T04:15:46.551" v="26"/>
            <ac:picMkLst>
              <pc:docMk/>
              <pc:sldMasterMk cId="3493059728" sldId="2147483648"/>
              <pc:sldLayoutMk cId="1436776893" sldId="2147483659"/>
              <ac:picMk id="15" creationId="{4E8B02A9-62B8-4B98-BE8A-9E269F6B3413}"/>
            </ac:picMkLst>
          </pc:picChg>
          <pc:picChg chg="add">
            <ac:chgData name="和田 美乃(Yoshino Wada)" userId="ae294d07-44d1-44ac-adfe-e307fcc4a40a" providerId="ADAL" clId="{133A1EF2-4F1A-418F-B424-5C9B256378B9}" dt="2021-02-22T04:15:49.488" v="28"/>
            <ac:picMkLst>
              <pc:docMk/>
              <pc:sldMasterMk cId="3493059728" sldId="2147483648"/>
              <pc:sldLayoutMk cId="1436776893" sldId="2147483659"/>
              <ac:picMk id="19" creationId="{3F7BF5E6-3962-494E-84E7-8354D55808F9}"/>
            </ac:picMkLst>
          </pc:picChg>
          <pc:picChg chg="add">
            <ac:chgData name="和田 美乃(Yoshino Wada)" userId="ae294d07-44d1-44ac-adfe-e307fcc4a40a" providerId="ADAL" clId="{133A1EF2-4F1A-418F-B424-5C9B256378B9}" dt="2021-02-22T04:15:49.488" v="28"/>
            <ac:picMkLst>
              <pc:docMk/>
              <pc:sldMasterMk cId="3493059728" sldId="2147483648"/>
              <pc:sldLayoutMk cId="1436776893" sldId="2147483659"/>
              <ac:picMk id="20" creationId="{060B2C87-32E9-44E0-BC74-35AEC20C137F}"/>
            </ac:picMkLst>
          </pc:pic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C4386-B183-654C-9E7B-D52C24951AF5}" type="datetimeFigureOut">
              <a:rPr kumimoji="1" lang="ja-JP" altLang="en-US" smtClean="0"/>
              <a:t>2025/3/11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9A9920-5521-E443-8442-9DB0AECE16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9503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C62E43-6BEB-E141-BAB0-607A387E4360}" type="datetimeFigureOut">
              <a:rPr kumimoji="1" lang="ja-JP" altLang="en-US" smtClean="0"/>
              <a:t>2025/3/11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7D24CB-8007-374D-9E08-03A8819812E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42327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表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クロスワードパズル, テキスト, 建物, 大きい が含まれている画像&#10;&#10;自動的に生成された説明">
            <a:extLst>
              <a:ext uri="{FF2B5EF4-FFF2-40B4-BE49-F238E27FC236}">
                <a16:creationId xmlns:a16="http://schemas.microsoft.com/office/drawing/2014/main" id="{DF587D47-1E2B-466B-8CEF-D5558074CC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</a:blip>
          <a:srcRect t="11706" b="39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3281D2E-D20C-4CC9-917B-FBE97989DA84}"/>
              </a:ext>
            </a:extLst>
          </p:cNvPr>
          <p:cNvSpPr txBox="1"/>
          <p:nvPr userDrawn="1"/>
        </p:nvSpPr>
        <p:spPr>
          <a:xfrm>
            <a:off x="9387544" y="6597407"/>
            <a:ext cx="23615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spc="0" baseline="0" dirty="0">
                <a:solidFill>
                  <a:schemeClr val="bg2"/>
                </a:solidFill>
                <a:latin typeface="+mn-ea"/>
                <a:ea typeface="+mn-ea"/>
              </a:rPr>
              <a:t>© 2024 JERA Co., Inc. All Rights Reserved.</a:t>
            </a:r>
            <a:endParaRPr kumimoji="1" lang="ja-JP" altLang="en-US" sz="900" spc="0" baseline="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18" name="タイトル 1">
            <a:extLst>
              <a:ext uri="{FF2B5EF4-FFF2-40B4-BE49-F238E27FC236}">
                <a16:creationId xmlns:a16="http://schemas.microsoft.com/office/drawing/2014/main" id="{6742F71C-537D-49CD-94D2-6F64683CFF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0168" y="2855743"/>
            <a:ext cx="11310032" cy="720000"/>
          </a:xfrm>
        </p:spPr>
        <p:txBody>
          <a:bodyPr anchor="ctr">
            <a:normAutofit/>
          </a:bodyPr>
          <a:lstStyle>
            <a:lvl1pPr algn="l">
              <a:defRPr sz="3600"/>
            </a:lvl1pPr>
          </a:lstStyle>
          <a:p>
            <a:r>
              <a:rPr kumimoji="1" lang="ja-JP" altLang="en-US" dirty="0"/>
              <a:t>プレゼンテーションタイトル</a:t>
            </a:r>
          </a:p>
        </p:txBody>
      </p:sp>
      <p:sp>
        <p:nvSpPr>
          <p:cNvPr id="19" name="サブタイトル 2">
            <a:extLst>
              <a:ext uri="{FF2B5EF4-FFF2-40B4-BE49-F238E27FC236}">
                <a16:creationId xmlns:a16="http://schemas.microsoft.com/office/drawing/2014/main" id="{04EA08B8-5006-41AC-9101-F5985FBBA54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0168" y="3602038"/>
            <a:ext cx="11310032" cy="40725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dirty="0"/>
              <a:t>サブタイトル</a:t>
            </a:r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0BF4BDFC-B373-4ABC-9BE4-D1C2FCD51D8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06" y="452496"/>
            <a:ext cx="1295403" cy="71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5788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本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/>
          <p:cNvSpPr>
            <a:spLocks noGrp="1"/>
          </p:cNvSpPr>
          <p:nvPr>
            <p:ph sz="quarter" idx="10"/>
          </p:nvPr>
        </p:nvSpPr>
        <p:spPr>
          <a:xfrm>
            <a:off x="560996" y="1308296"/>
            <a:ext cx="11280000" cy="5117369"/>
          </a:xfrm>
          <a:prstGeom prst="rect">
            <a:avLst/>
          </a:prstGeom>
        </p:spPr>
        <p:txBody>
          <a:bodyPr lIns="36000" tIns="36000" rIns="36000" bIns="36000"/>
          <a:lstStyle>
            <a:lvl1pPr marL="0" indent="0">
              <a:spcAft>
                <a:spcPts val="1200"/>
              </a:spcAft>
              <a:buClr>
                <a:schemeClr val="bg1"/>
              </a:buClr>
              <a:buFont typeface="ＭＳ Ｐゴシック" panose="020B0600070205080204" pitchFamily="50" charset="-128"/>
              <a:buChar char="・"/>
              <a:defRPr sz="2000"/>
            </a:lvl1pPr>
            <a:lvl2pPr marL="633413" indent="-366713"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Char char="—"/>
              <a:defRPr sz="1800"/>
            </a:lvl2pPr>
            <a:lvl3pPr marL="719138" indent="-271463">
              <a:spcAft>
                <a:spcPts val="1000"/>
              </a:spcAft>
              <a:buClr>
                <a:schemeClr val="tx1"/>
              </a:buClr>
              <a:buFont typeface="Arial" panose="020B0604020202020204" pitchFamily="34" charset="0"/>
              <a:buChar char="—"/>
              <a:defRPr sz="1600"/>
            </a:lvl3pPr>
            <a:lvl4pPr marL="801688" indent="-168275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‒"/>
              <a:defRPr sz="1400"/>
            </a:lvl4pPr>
            <a:lvl5pPr marL="900113" indent="-182563"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Char char="‒"/>
              <a:defRPr sz="1200"/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7" name="タイトル 6"/>
          <p:cNvSpPr>
            <a:spLocks noGrp="1"/>
          </p:cNvSpPr>
          <p:nvPr>
            <p:ph type="title"/>
          </p:nvPr>
        </p:nvSpPr>
        <p:spPr>
          <a:xfrm>
            <a:off x="609599" y="218366"/>
            <a:ext cx="11247967" cy="720000"/>
          </a:xfrm>
          <a:prstGeom prst="rect">
            <a:avLst/>
          </a:prstGeo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9141036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コンテンツ プレースホルダー 4"/>
          <p:cNvSpPr>
            <a:spLocks noGrp="1"/>
          </p:cNvSpPr>
          <p:nvPr>
            <p:ph sz="quarter" idx="10"/>
          </p:nvPr>
        </p:nvSpPr>
        <p:spPr>
          <a:xfrm>
            <a:off x="520177" y="1225324"/>
            <a:ext cx="5390768" cy="5117369"/>
          </a:xfrm>
          <a:prstGeom prst="rect">
            <a:avLst/>
          </a:prstGeom>
        </p:spPr>
        <p:txBody>
          <a:bodyPr lIns="36000" tIns="36000" rIns="36000" bIns="36000"/>
          <a:lstStyle>
            <a:lvl1pPr marL="0" indent="0">
              <a:spcAft>
                <a:spcPts val="1200"/>
              </a:spcAft>
              <a:buClr>
                <a:schemeClr val="bg1"/>
              </a:buClr>
              <a:buFont typeface="ＭＳ Ｐゴシック" panose="020B0600070205080204" pitchFamily="50" charset="-128"/>
              <a:buChar char="・"/>
              <a:defRPr sz="2000"/>
            </a:lvl1pPr>
            <a:lvl2pPr marL="633413" indent="-366713"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Char char="—"/>
              <a:defRPr sz="1800"/>
            </a:lvl2pPr>
            <a:lvl3pPr marL="719138" indent="-271463">
              <a:spcAft>
                <a:spcPts val="1000"/>
              </a:spcAft>
              <a:buClr>
                <a:schemeClr val="tx1"/>
              </a:buClr>
              <a:buFont typeface="Arial" panose="020B0604020202020204" pitchFamily="34" charset="0"/>
              <a:buChar char="—"/>
              <a:defRPr sz="1600"/>
            </a:lvl3pPr>
            <a:lvl4pPr marL="801688" indent="-168275">
              <a:spcAft>
                <a:spcPts val="800"/>
              </a:spcAft>
              <a:buClr>
                <a:schemeClr val="tx1"/>
              </a:buClr>
              <a:buFont typeface="Arial" panose="020B0604020202020204" pitchFamily="34" charset="0"/>
              <a:buChar char="‒"/>
              <a:defRPr sz="1400"/>
            </a:lvl4pPr>
            <a:lvl5pPr marL="900113" indent="-182563"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Char char="‒"/>
              <a:defRPr sz="1200"/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633314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フッター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電子機器, 回路 が含まれている画像&#10;&#10;自動的に生成された説明">
            <a:extLst>
              <a:ext uri="{FF2B5EF4-FFF2-40B4-BE49-F238E27FC236}">
                <a16:creationId xmlns:a16="http://schemas.microsoft.com/office/drawing/2014/main" id="{40F26370-46F5-4C72-AAF6-C7930E2187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</a:blip>
          <a:srcRect t="11788" b="388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タイトル 1">
            <a:extLst>
              <a:ext uri="{FF2B5EF4-FFF2-40B4-BE49-F238E27FC236}">
                <a16:creationId xmlns:a16="http://schemas.microsoft.com/office/drawing/2014/main" id="{8FB2B1FD-975E-4345-82E0-89B3A7116D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1768" y="2929862"/>
            <a:ext cx="10972800" cy="720000"/>
          </a:xfr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kumimoji="1" lang="ja-JP" altLang="en-US" dirty="0"/>
              <a:t>チャプタータイトル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8A5453A0-C019-4E0B-B9C7-59ED9CEBC226}"/>
              </a:ext>
            </a:extLst>
          </p:cNvPr>
          <p:cNvSpPr txBox="1"/>
          <p:nvPr userDrawn="1"/>
        </p:nvSpPr>
        <p:spPr>
          <a:xfrm>
            <a:off x="5751669" y="6597407"/>
            <a:ext cx="63350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dirty="0">
                <a:solidFill>
                  <a:schemeClr val="bg2"/>
                </a:solidFill>
                <a:latin typeface="+mn-ea"/>
                <a:ea typeface="+mn-ea"/>
              </a:rPr>
              <a:t>Page</a:t>
            </a:r>
            <a:r>
              <a:rPr kumimoji="1" lang="ja-JP" altLang="en-US" sz="800" baseline="0" dirty="0">
                <a:solidFill>
                  <a:schemeClr val="bg2"/>
                </a:solidFill>
                <a:latin typeface="+mn-ea"/>
                <a:ea typeface="+mn-ea"/>
              </a:rPr>
              <a:t> </a:t>
            </a:r>
            <a:fld id="{B07A5307-CE03-4F26-9D50-09948EEB9360}" type="slidenum">
              <a:rPr kumimoji="1" lang="ja-JP" altLang="en-US" sz="800" baseline="0" smtClean="0">
                <a:solidFill>
                  <a:schemeClr val="bg2"/>
                </a:solidFill>
                <a:latin typeface="+mn-ea"/>
                <a:ea typeface="+mn-ea"/>
              </a:rPr>
              <a:t>‹#›</a:t>
            </a:fld>
            <a:endParaRPr kumimoji="1" lang="ja-JP" altLang="en-US" sz="80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37DCAC77-78D6-4803-8C39-AB7BE1FACD75}"/>
              </a:ext>
            </a:extLst>
          </p:cNvPr>
          <p:cNvSpPr txBox="1"/>
          <p:nvPr userDrawn="1"/>
        </p:nvSpPr>
        <p:spPr>
          <a:xfrm>
            <a:off x="9471046" y="6597407"/>
            <a:ext cx="23615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spc="0" baseline="0">
                <a:solidFill>
                  <a:schemeClr val="bg2"/>
                </a:solidFill>
                <a:latin typeface="+mn-ea"/>
                <a:ea typeface="+mn-ea"/>
              </a:rPr>
              <a:t>© 2024 </a:t>
            </a:r>
            <a:r>
              <a:rPr kumimoji="1" lang="en-US" altLang="ja-JP" sz="800" spc="0" baseline="0" dirty="0">
                <a:solidFill>
                  <a:schemeClr val="bg2"/>
                </a:solidFill>
                <a:latin typeface="+mn-ea"/>
                <a:ea typeface="+mn-ea"/>
              </a:rPr>
              <a:t>JERA Co., Inc. All Rights Reserved.</a:t>
            </a:r>
            <a:endParaRPr kumimoji="1" lang="ja-JP" altLang="en-US" sz="900" spc="0" baseline="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060B2C87-32E9-44E0-BC74-35AEC20C137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50" y="6589224"/>
            <a:ext cx="539497" cy="20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776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6522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タイトル プレースホルダー 1">
            <a:extLst>
              <a:ext uri="{FF2B5EF4-FFF2-40B4-BE49-F238E27FC236}">
                <a16:creationId xmlns:a16="http://schemas.microsoft.com/office/drawing/2014/main" id="{DADC13EB-8EC5-4A44-A156-02FA5BF2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18366"/>
            <a:ext cx="11247967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5EDEFE8-FA95-410C-B4D7-5FF909A9A73B}"/>
              </a:ext>
            </a:extLst>
          </p:cNvPr>
          <p:cNvCxnSpPr/>
          <p:nvPr userDrawn="1"/>
        </p:nvCxnSpPr>
        <p:spPr>
          <a:xfrm>
            <a:off x="287053" y="1085637"/>
            <a:ext cx="11616000" cy="0"/>
          </a:xfrm>
          <a:prstGeom prst="line">
            <a:avLst/>
          </a:prstGeom>
          <a:ln w="12700">
            <a:solidFill>
              <a:schemeClr val="bg2">
                <a:lumMod val="40000"/>
                <a:lumOff val="60000"/>
              </a:schemeClr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13C60CE3-4EE9-4BE5-9586-4D6451BB275D}"/>
              </a:ext>
            </a:extLst>
          </p:cNvPr>
          <p:cNvCxnSpPr/>
          <p:nvPr userDrawn="1"/>
        </p:nvCxnSpPr>
        <p:spPr>
          <a:xfrm>
            <a:off x="287053" y="6536228"/>
            <a:ext cx="11616000" cy="0"/>
          </a:xfrm>
          <a:prstGeom prst="line">
            <a:avLst/>
          </a:prstGeom>
          <a:ln w="12700">
            <a:solidFill>
              <a:schemeClr val="bg2">
                <a:lumMod val="40000"/>
                <a:lumOff val="60000"/>
              </a:schemeClr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AD2E86E7-8AF8-4D68-ADA0-6B7B481C9578}"/>
              </a:ext>
            </a:extLst>
          </p:cNvPr>
          <p:cNvSpPr txBox="1"/>
          <p:nvPr userDrawn="1"/>
        </p:nvSpPr>
        <p:spPr>
          <a:xfrm>
            <a:off x="5751669" y="6597407"/>
            <a:ext cx="63350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dirty="0">
                <a:solidFill>
                  <a:schemeClr val="bg2"/>
                </a:solidFill>
                <a:latin typeface="+mn-ea"/>
                <a:ea typeface="+mn-ea"/>
              </a:rPr>
              <a:t>Page</a:t>
            </a:r>
            <a:r>
              <a:rPr kumimoji="1" lang="ja-JP" altLang="en-US" sz="800" baseline="0" dirty="0">
                <a:solidFill>
                  <a:schemeClr val="bg2"/>
                </a:solidFill>
                <a:latin typeface="+mn-ea"/>
                <a:ea typeface="+mn-ea"/>
              </a:rPr>
              <a:t> </a:t>
            </a:r>
            <a:fld id="{B07A5307-CE03-4F26-9D50-09948EEB9360}" type="slidenum">
              <a:rPr kumimoji="1" lang="ja-JP" altLang="en-US" sz="800" baseline="0" smtClean="0">
                <a:solidFill>
                  <a:schemeClr val="bg2"/>
                </a:solidFill>
                <a:latin typeface="+mn-ea"/>
                <a:ea typeface="+mn-ea"/>
              </a:rPr>
              <a:t>‹#›</a:t>
            </a:fld>
            <a:endParaRPr kumimoji="1" lang="ja-JP" altLang="en-US" sz="80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A899B99-089F-4104-B922-D0429C160A98}"/>
              </a:ext>
            </a:extLst>
          </p:cNvPr>
          <p:cNvSpPr txBox="1"/>
          <p:nvPr userDrawn="1"/>
        </p:nvSpPr>
        <p:spPr>
          <a:xfrm>
            <a:off x="9541509" y="6597407"/>
            <a:ext cx="23615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spc="0" baseline="0" dirty="0">
                <a:solidFill>
                  <a:schemeClr val="bg2"/>
                </a:solidFill>
                <a:latin typeface="+mn-ea"/>
                <a:ea typeface="+mn-ea"/>
              </a:rPr>
              <a:t>© 2024 JERA Co., Inc. All Rights Reserved.</a:t>
            </a:r>
            <a:endParaRPr kumimoji="1" lang="ja-JP" altLang="en-US" sz="900" spc="0" baseline="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0505224D-13DD-4020-ABEB-DA30D23807BC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50" y="160602"/>
            <a:ext cx="257150" cy="898216"/>
          </a:xfrm>
          <a:prstGeom prst="rect">
            <a:avLst/>
          </a:prstGeom>
        </p:spPr>
      </p:pic>
      <p:pic>
        <p:nvPicPr>
          <p:cNvPr id="19" name="図 18">
            <a:extLst>
              <a:ext uri="{FF2B5EF4-FFF2-40B4-BE49-F238E27FC236}">
                <a16:creationId xmlns:a16="http://schemas.microsoft.com/office/drawing/2014/main" id="{6A73A25F-97FC-4F44-8EC4-97D08940EFFD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50" y="6589224"/>
            <a:ext cx="539497" cy="20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59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4" r:id="rId2"/>
    <p:sldLayoutId id="2147483660" r:id="rId3"/>
    <p:sldLayoutId id="2147483659" r:id="rId4"/>
    <p:sldLayoutId id="2147483656" r:id="rId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2800" b="1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365125" indent="-365125" algn="l" defTabSz="457200" rtl="0" eaLnBrk="1" latinLnBrk="0" hangingPunct="1">
        <a:spcBef>
          <a:spcPts val="0"/>
        </a:spcBef>
        <a:spcAft>
          <a:spcPts val="600"/>
        </a:spcAft>
        <a:buClr>
          <a:schemeClr val="accent6"/>
        </a:buClr>
        <a:buFont typeface="Wingdings" panose="05000000000000000000" pitchFamily="2" charset="2"/>
        <a:buChar char="n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377825" algn="l" defTabSz="457200" rtl="0" eaLnBrk="1" latinLnBrk="0" hangingPunct="1">
        <a:spcBef>
          <a:spcPts val="0"/>
        </a:spcBef>
        <a:spcAft>
          <a:spcPts val="600"/>
        </a:spcAft>
        <a:buClr>
          <a:schemeClr val="accent6"/>
        </a:buClr>
        <a:buFont typeface="Wingdings" panose="05000000000000000000" pitchFamily="2" charset="2"/>
        <a:buChar char="l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0"/>
        </a:spcBef>
        <a:spcAft>
          <a:spcPts val="600"/>
        </a:spcAft>
        <a:buClr>
          <a:schemeClr val="accent6"/>
        </a:buClr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0"/>
        </a:spcBef>
        <a:spcAft>
          <a:spcPts val="600"/>
        </a:spcAft>
        <a:buClr>
          <a:schemeClr val="accent6"/>
        </a:buClr>
        <a:buFont typeface="Arial"/>
        <a:buChar char="–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0"/>
        </a:spcBef>
        <a:spcAft>
          <a:spcPts val="600"/>
        </a:spcAft>
        <a:buClr>
          <a:schemeClr val="accent6"/>
        </a:buClr>
        <a:buFont typeface="Arial"/>
        <a:buChar char="»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/>
              <a:t>市民開発</a:t>
            </a:r>
            <a:r>
              <a:rPr dirty="0" err="1"/>
              <a:t>KPIマネジメント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KGI、CSF、KPIの理解と実践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None/>
            </a:pPr>
            <a:endParaRPr lang="en-US" dirty="0">
              <a:latin typeface="+mn-ea"/>
            </a:endParaRPr>
          </a:p>
          <a:p>
            <a:pPr>
              <a:buNone/>
            </a:pPr>
            <a:endParaRPr lang="en-US" dirty="0">
              <a:latin typeface="+mn-ea"/>
            </a:endParaRPr>
          </a:p>
          <a:p>
            <a:pPr>
              <a:buNone/>
            </a:pPr>
            <a:endParaRPr lang="en-US" dirty="0">
              <a:latin typeface="+mn-ea"/>
            </a:endParaRPr>
          </a:p>
          <a:p>
            <a:pPr>
              <a:buNone/>
            </a:pPr>
            <a:endParaRPr lang="en-US" dirty="0">
              <a:latin typeface="+mn-ea"/>
            </a:endParaRPr>
          </a:p>
          <a:p>
            <a:r>
              <a:rPr dirty="0">
                <a:latin typeface="+mn-ea"/>
              </a:rPr>
              <a:t>- </a:t>
            </a:r>
            <a:r>
              <a:rPr dirty="0" err="1">
                <a:latin typeface="+mn-ea"/>
              </a:rPr>
              <a:t>削減効果の分析</a:t>
            </a:r>
            <a:r>
              <a:rPr dirty="0">
                <a:latin typeface="+mn-ea"/>
              </a:rPr>
              <a:t>: </a:t>
            </a:r>
            <a:r>
              <a:rPr dirty="0" err="1">
                <a:latin typeface="+mn-ea"/>
              </a:rPr>
              <a:t>RPA導入による時間とコストの削減</a:t>
            </a:r>
            <a:endParaRPr dirty="0">
              <a:latin typeface="+mn-ea"/>
            </a:endParaRPr>
          </a:p>
          <a:p>
            <a:r>
              <a:rPr dirty="0">
                <a:latin typeface="+mn-ea"/>
              </a:rPr>
              <a:t>- </a:t>
            </a:r>
            <a:r>
              <a:rPr dirty="0" err="1">
                <a:latin typeface="+mn-ea"/>
              </a:rPr>
              <a:t>目標の設定</a:t>
            </a:r>
            <a:r>
              <a:rPr dirty="0">
                <a:latin typeface="+mn-ea"/>
              </a:rPr>
              <a:t>: </a:t>
            </a:r>
            <a:r>
              <a:rPr dirty="0" err="1">
                <a:latin typeface="+mn-ea"/>
              </a:rPr>
              <a:t>サポート要員のスキル向上を前提とした数値目標の設定</a:t>
            </a:r>
            <a:endParaRPr dirty="0">
              <a:latin typeface="+mn-e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KPIマネジメントの概要</a:t>
            </a:r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98E37029-F322-98A8-F69A-1DEB279CD6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463634"/>
              </p:ext>
            </p:extLst>
          </p:nvPr>
        </p:nvGraphicFramePr>
        <p:xfrm>
          <a:off x="609599" y="1308296"/>
          <a:ext cx="9000000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000">
                  <a:extLst>
                    <a:ext uri="{9D8B030D-6E8A-4147-A177-3AD203B41FA5}">
                      <a16:colId xmlns:a16="http://schemas.microsoft.com/office/drawing/2014/main" val="2884325414"/>
                    </a:ext>
                  </a:extLst>
                </a:gridCol>
                <a:gridCol w="4500000">
                  <a:extLst>
                    <a:ext uri="{9D8B030D-6E8A-4147-A177-3AD203B41FA5}">
                      <a16:colId xmlns:a16="http://schemas.microsoft.com/office/drawing/2014/main" val="37669042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>
                          <a:latin typeface="+mn-ea"/>
                          <a:ea typeface="+mn-ea"/>
                        </a:rPr>
                        <a:t>項目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000" dirty="0">
                          <a:latin typeface="+mn-ea"/>
                          <a:ea typeface="+mn-ea"/>
                        </a:rPr>
                        <a:t>定義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959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ea"/>
                          <a:ea typeface="+mn-ea"/>
                        </a:rPr>
                        <a:t>KGI</a:t>
                      </a: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（</a:t>
                      </a:r>
                      <a:r>
                        <a:rPr lang="en-US" sz="2000" dirty="0">
                          <a:effectLst/>
                          <a:latin typeface="+mn-ea"/>
                          <a:ea typeface="+mn-ea"/>
                        </a:rPr>
                        <a:t>Key Goal Indicator </a:t>
                      </a: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最終的な目標数値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076634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ea"/>
                          <a:ea typeface="+mn-ea"/>
                        </a:rPr>
                        <a:t>CSF</a:t>
                      </a:r>
                      <a:r>
                        <a:rPr lang="ja-JP" sz="2000">
                          <a:effectLst/>
                          <a:latin typeface="+mn-ea"/>
                          <a:ea typeface="+mn-ea"/>
                        </a:rPr>
                        <a:t>（</a:t>
                      </a:r>
                      <a:r>
                        <a:rPr lang="en-US" sz="2000">
                          <a:effectLst/>
                          <a:latin typeface="+mn-ea"/>
                          <a:ea typeface="+mn-ea"/>
                        </a:rPr>
                        <a:t>Critical Success Factors</a:t>
                      </a:r>
                      <a:r>
                        <a:rPr lang="ja-JP" sz="2000">
                          <a:effectLst/>
                          <a:latin typeface="+mn-ea"/>
                          <a:ea typeface="+mn-ea"/>
                        </a:rPr>
                        <a:t>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>
                          <a:effectLst/>
                          <a:latin typeface="+mn-ea"/>
                          <a:ea typeface="+mn-ea"/>
                        </a:rPr>
                        <a:t>最重要プロセス（成功要因）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246392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ea"/>
                          <a:ea typeface="+mn-ea"/>
                        </a:rPr>
                        <a:t>KPI</a:t>
                      </a:r>
                      <a:r>
                        <a:rPr lang="ja-JP" sz="2000">
                          <a:effectLst/>
                          <a:latin typeface="+mn-ea"/>
                          <a:ea typeface="+mn-ea"/>
                        </a:rPr>
                        <a:t>（</a:t>
                      </a:r>
                      <a:r>
                        <a:rPr lang="en-US" sz="2000">
                          <a:effectLst/>
                          <a:latin typeface="+mn-ea"/>
                          <a:ea typeface="+mn-ea"/>
                        </a:rPr>
                        <a:t>Key Performance Indicators</a:t>
                      </a:r>
                      <a:r>
                        <a:rPr lang="ja-JP" sz="2000">
                          <a:effectLst/>
                          <a:latin typeface="+mn-ea"/>
                          <a:ea typeface="+mn-ea"/>
                        </a:rPr>
                        <a:t>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コントロールできる</a:t>
                      </a:r>
                      <a:r>
                        <a:rPr lang="en-US" sz="2000" dirty="0">
                          <a:effectLst/>
                          <a:latin typeface="+mn-ea"/>
                          <a:ea typeface="+mn-ea"/>
                        </a:rPr>
                        <a:t>CSF</a:t>
                      </a: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の数値目標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06132409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KGI（Key</a:t>
            </a:r>
            <a:r>
              <a:rPr dirty="0"/>
              <a:t> Goal Indicator）</a:t>
            </a:r>
            <a:r>
              <a:rPr lang="ja-JP" altLang="en-US" dirty="0"/>
              <a:t>の確認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0177" y="1225324"/>
            <a:ext cx="5760000" cy="5117369"/>
          </a:xfrm>
        </p:spPr>
        <p:txBody>
          <a:bodyPr/>
          <a:lstStyle/>
          <a:p>
            <a:pPr>
              <a:buNone/>
            </a:pPr>
            <a:endParaRPr lang="en-US" altLang="ja-JP" dirty="0"/>
          </a:p>
          <a:p>
            <a:pPr>
              <a:buNone/>
            </a:pPr>
            <a:r>
              <a:rPr lang="en-US" altLang="ja-JP" dirty="0"/>
              <a:t>RPA</a:t>
            </a:r>
            <a:r>
              <a:rPr lang="ja-JP" altLang="en-US" dirty="0"/>
              <a:t>活用による削減効果</a:t>
            </a:r>
            <a:endParaRPr lang="en-US" altLang="ja-JP" dirty="0"/>
          </a:p>
          <a:p>
            <a:pPr>
              <a:buNone/>
            </a:pPr>
            <a:r>
              <a:rPr lang="ja-JP" altLang="en-US" dirty="0"/>
              <a:t>①削減効果（時間）</a:t>
            </a:r>
            <a:br>
              <a:rPr lang="en-US" altLang="ja-JP" dirty="0"/>
            </a:br>
            <a:r>
              <a:rPr lang="ja-JP" altLang="en-US" dirty="0"/>
              <a:t> </a:t>
            </a:r>
            <a:r>
              <a:rPr lang="en-US" altLang="ja-JP" dirty="0"/>
              <a:t>= RPA</a:t>
            </a:r>
            <a:r>
              <a:rPr lang="ja-JP" altLang="en-US" dirty="0"/>
              <a:t>導入前の作業時間 </a:t>
            </a:r>
            <a:r>
              <a:rPr lang="en-US" altLang="ja-JP" dirty="0"/>
              <a:t>- RPA</a:t>
            </a:r>
            <a:r>
              <a:rPr lang="ja-JP" altLang="en-US" dirty="0"/>
              <a:t>導入後の作業時間 </a:t>
            </a:r>
          </a:p>
          <a:p>
            <a:pPr>
              <a:buNone/>
            </a:pPr>
            <a:r>
              <a:rPr lang="ja-JP" altLang="en-US" dirty="0"/>
              <a:t>②削減効果（コスト）</a:t>
            </a:r>
            <a:br>
              <a:rPr lang="en-US" altLang="ja-JP" dirty="0"/>
            </a:br>
            <a:r>
              <a:rPr lang="ja-JP" altLang="en-US" dirty="0"/>
              <a:t> </a:t>
            </a:r>
            <a:r>
              <a:rPr lang="en-US" altLang="ja-JP" dirty="0"/>
              <a:t>= RPA</a:t>
            </a:r>
            <a:r>
              <a:rPr lang="ja-JP" altLang="en-US" dirty="0"/>
              <a:t>導入前のコスト </a:t>
            </a:r>
            <a:r>
              <a:rPr lang="en-US" altLang="ja-JP" dirty="0"/>
              <a:t>- RPA</a:t>
            </a:r>
            <a:r>
              <a:rPr lang="ja-JP" altLang="en-US" dirty="0"/>
              <a:t>導入後のコスト 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3716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CSF（Critical Success Factors）の設定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0177" y="1225324"/>
            <a:ext cx="6192000" cy="5117369"/>
          </a:xfrm>
        </p:spPr>
        <p:txBody>
          <a:bodyPr/>
          <a:lstStyle/>
          <a:p>
            <a:pPr>
              <a:buNone/>
            </a:pPr>
            <a:endParaRPr lang="en-US" altLang="ja-JP" dirty="0">
              <a:latin typeface="+mn-ea"/>
            </a:endParaRPr>
          </a:p>
          <a:p>
            <a:pPr>
              <a:buNone/>
            </a:pPr>
            <a:r>
              <a:rPr lang="ja-JP" altLang="en-US" dirty="0">
                <a:latin typeface="+mn-ea"/>
              </a:rPr>
              <a:t>①</a:t>
            </a:r>
            <a:r>
              <a:rPr lang="en-US" altLang="ja-JP" dirty="0">
                <a:latin typeface="+mn-ea"/>
              </a:rPr>
              <a:t>RPA</a:t>
            </a:r>
            <a:r>
              <a:rPr lang="ja-JP" altLang="en-US" dirty="0">
                <a:latin typeface="+mn-ea"/>
              </a:rPr>
              <a:t>導入の成功率</a:t>
            </a:r>
          </a:p>
          <a:p>
            <a:pPr>
              <a:buNone/>
            </a:pPr>
            <a:r>
              <a:rPr lang="ja-JP" altLang="en-US" dirty="0">
                <a:latin typeface="+mn-ea"/>
              </a:rPr>
              <a:t>　歩留り率（稼働中） </a:t>
            </a:r>
            <a:r>
              <a:rPr lang="en-US" altLang="ja-JP" dirty="0">
                <a:latin typeface="+mn-ea"/>
              </a:rPr>
              <a:t>= </a:t>
            </a:r>
            <a:r>
              <a:rPr lang="ja-JP" altLang="en-US" dirty="0">
                <a:latin typeface="+mn-ea"/>
              </a:rPr>
              <a:t>稼働中ロボ数 </a:t>
            </a:r>
            <a:r>
              <a:rPr lang="en-US" altLang="ja-JP" dirty="0">
                <a:latin typeface="+mn-ea"/>
              </a:rPr>
              <a:t>/ </a:t>
            </a:r>
            <a:r>
              <a:rPr lang="ja-JP" altLang="en-US" dirty="0">
                <a:latin typeface="+mn-ea"/>
              </a:rPr>
              <a:t>総ロボ数</a:t>
            </a:r>
          </a:p>
          <a:p>
            <a:pPr>
              <a:buNone/>
            </a:pPr>
            <a:r>
              <a:rPr lang="ja-JP" altLang="en-US" dirty="0">
                <a:latin typeface="+mn-ea"/>
              </a:rPr>
              <a:t>②開発者数 </a:t>
            </a:r>
            <a:r>
              <a:rPr lang="en-US" altLang="ja-JP" dirty="0">
                <a:latin typeface="+mn-ea"/>
              </a:rPr>
              <a:t>= </a:t>
            </a:r>
            <a:r>
              <a:rPr lang="ja-JP" altLang="en-US" dirty="0">
                <a:latin typeface="+mn-ea"/>
              </a:rPr>
              <a:t>ユーザー数</a:t>
            </a:r>
            <a:r>
              <a:rPr lang="en-US" altLang="ja-JP" dirty="0">
                <a:latin typeface="+mn-ea"/>
              </a:rPr>
              <a:t>×</a:t>
            </a:r>
            <a:r>
              <a:rPr lang="ja-JP" altLang="en-US" dirty="0">
                <a:latin typeface="+mn-ea"/>
              </a:rPr>
              <a:t>歩留り率（開発中）</a:t>
            </a:r>
          </a:p>
          <a:p>
            <a:pPr>
              <a:buNone/>
            </a:pPr>
            <a:r>
              <a:rPr lang="ja-JP" altLang="en-US" dirty="0">
                <a:latin typeface="+mn-ea"/>
              </a:rPr>
              <a:t>③削減効果 </a:t>
            </a:r>
            <a:r>
              <a:rPr lang="en-US" altLang="ja-JP" dirty="0">
                <a:latin typeface="+mn-ea"/>
              </a:rPr>
              <a:t>= </a:t>
            </a:r>
            <a:r>
              <a:rPr lang="ja-JP" altLang="en-US" dirty="0">
                <a:latin typeface="+mn-ea"/>
              </a:rPr>
              <a:t>開発者数</a:t>
            </a:r>
            <a:r>
              <a:rPr lang="en-US" altLang="ja-JP" dirty="0">
                <a:latin typeface="+mn-ea"/>
              </a:rPr>
              <a:t>×</a:t>
            </a:r>
            <a:r>
              <a:rPr lang="ja-JP" altLang="en-US" dirty="0">
                <a:latin typeface="+mn-ea"/>
              </a:rPr>
              <a:t>削減時間</a:t>
            </a:r>
            <a:r>
              <a:rPr lang="en-US" altLang="ja-JP" dirty="0">
                <a:latin typeface="+mn-ea"/>
              </a:rPr>
              <a:t>×</a:t>
            </a:r>
            <a:r>
              <a:rPr lang="ja-JP" altLang="en-US" dirty="0">
                <a:latin typeface="+mn-ea"/>
              </a:rPr>
              <a:t>単価</a:t>
            </a:r>
            <a:r>
              <a:rPr lang="en-US" altLang="ja-JP" dirty="0">
                <a:latin typeface="+mn-ea"/>
              </a:rPr>
              <a:t>×</a:t>
            </a:r>
            <a:r>
              <a:rPr lang="ja-JP" altLang="en-US" dirty="0">
                <a:latin typeface="+mn-ea"/>
              </a:rPr>
              <a:t>歩留り率（稼働中）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3716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None/>
            </a:pPr>
            <a:endParaRPr lang="en-US" altLang="ja-JP" dirty="0">
              <a:latin typeface="+mn-ea"/>
            </a:endParaRPr>
          </a:p>
          <a:p>
            <a:pPr>
              <a:buNone/>
            </a:pPr>
            <a:r>
              <a:rPr lang="ja-JP" altLang="en-US" dirty="0">
                <a:latin typeface="+mn-ea"/>
              </a:rPr>
              <a:t>前提：サポート要員のスキル向上</a:t>
            </a:r>
            <a:endParaRPr lang="en-US" dirty="0">
              <a:latin typeface="+mn-e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目標の設定</a:t>
            </a:r>
            <a:endParaRPr dirty="0"/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547715BB-3FB3-8300-95BA-A4B2520034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6619126"/>
              </p:ext>
            </p:extLst>
          </p:nvPr>
        </p:nvGraphicFramePr>
        <p:xfrm>
          <a:off x="609599" y="2241380"/>
          <a:ext cx="5040000" cy="162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80000">
                  <a:extLst>
                    <a:ext uri="{9D8B030D-6E8A-4147-A177-3AD203B41FA5}">
                      <a16:colId xmlns:a16="http://schemas.microsoft.com/office/drawing/2014/main" val="1424828486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7831379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ea"/>
                          <a:ea typeface="+mn-ea"/>
                        </a:rPr>
                        <a:t>KPI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数値目標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323436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ハンズオン研修の回数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ea"/>
                          <a:ea typeface="+mn-ea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980423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>
                          <a:effectLst/>
                          <a:latin typeface="+mn-ea"/>
                          <a:ea typeface="+mn-ea"/>
                        </a:rPr>
                        <a:t>提供するミニロボ数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ea"/>
                          <a:ea typeface="+mn-ea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146013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>
                          <a:effectLst/>
                          <a:latin typeface="+mn-ea"/>
                          <a:ea typeface="+mn-ea"/>
                        </a:rPr>
                        <a:t>開発中ロボの個別サポート回数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ea"/>
                          <a:ea typeface="+mn-ea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09160549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None/>
            </a:pPr>
            <a:endParaRPr lang="en-US" altLang="ja-JP" dirty="0">
              <a:latin typeface="+mn-ea"/>
            </a:endParaRPr>
          </a:p>
          <a:p>
            <a:pPr>
              <a:buNone/>
            </a:pPr>
            <a:r>
              <a:rPr lang="ja-JP" altLang="en-US" dirty="0">
                <a:latin typeface="+mn-ea"/>
              </a:rPr>
              <a:t>①</a:t>
            </a:r>
            <a:r>
              <a:rPr dirty="0" err="1">
                <a:latin typeface="+mn-ea"/>
              </a:rPr>
              <a:t>整合性</a:t>
            </a:r>
            <a:r>
              <a:rPr dirty="0">
                <a:latin typeface="+mn-ea"/>
              </a:rPr>
              <a:t>:</a:t>
            </a:r>
            <a:r>
              <a:rPr lang="ja-JP" altLang="en-US" dirty="0">
                <a:latin typeface="+mn-ea"/>
              </a:rPr>
              <a:t>ロジックが正しい。</a:t>
            </a:r>
            <a:endParaRPr lang="en-US" dirty="0">
              <a:latin typeface="+mn-ea"/>
            </a:endParaRPr>
          </a:p>
          <a:p>
            <a:pPr>
              <a:buNone/>
            </a:pPr>
            <a:r>
              <a:rPr lang="ja-JP" altLang="en-US" dirty="0">
                <a:latin typeface="+mn-ea"/>
              </a:rPr>
              <a:t>　下記</a:t>
            </a:r>
            <a:r>
              <a:rPr lang="en-US" altLang="ja-JP" dirty="0">
                <a:latin typeface="+mn-ea"/>
              </a:rPr>
              <a:t>KPI</a:t>
            </a:r>
            <a:r>
              <a:rPr lang="ja-JP" altLang="en-US" dirty="0">
                <a:latin typeface="+mn-ea"/>
              </a:rPr>
              <a:t>施策を増加すれば、</a:t>
            </a:r>
            <a:r>
              <a:rPr lang="en-US" altLang="ja-JP" dirty="0">
                <a:latin typeface="+mn-ea"/>
              </a:rPr>
              <a:t>RPA</a:t>
            </a:r>
            <a:r>
              <a:rPr lang="ja-JP" altLang="en-US" dirty="0">
                <a:latin typeface="+mn-ea"/>
              </a:rPr>
              <a:t>導入の成功率が向上する。</a:t>
            </a:r>
          </a:p>
          <a:p>
            <a:r>
              <a:rPr lang="ja-JP" altLang="en-US" dirty="0">
                <a:latin typeface="+mn-ea"/>
              </a:rPr>
              <a:t>　・ハンズオン研修の回数</a:t>
            </a:r>
          </a:p>
          <a:p>
            <a:r>
              <a:rPr lang="ja-JP" altLang="en-US" dirty="0">
                <a:latin typeface="+mn-ea"/>
              </a:rPr>
              <a:t>　・提供するミニロボ数</a:t>
            </a:r>
          </a:p>
          <a:p>
            <a:r>
              <a:rPr lang="ja-JP" altLang="en-US" dirty="0">
                <a:latin typeface="+mn-ea"/>
              </a:rPr>
              <a:t>　・開発中ロボの個別サポート回数</a:t>
            </a:r>
            <a:endParaRPr dirty="0">
              <a:latin typeface="+mn-ea"/>
            </a:endParaRPr>
          </a:p>
          <a:p>
            <a:pPr>
              <a:buNone/>
            </a:pPr>
            <a:r>
              <a:rPr lang="ja-JP" altLang="en-US" dirty="0">
                <a:latin typeface="+mn-ea"/>
              </a:rPr>
              <a:t>②</a:t>
            </a:r>
            <a:r>
              <a:rPr dirty="0" err="1">
                <a:latin typeface="+mn-ea"/>
              </a:rPr>
              <a:t>安定性</a:t>
            </a:r>
            <a:r>
              <a:rPr dirty="0">
                <a:latin typeface="+mn-ea"/>
              </a:rPr>
              <a:t>:</a:t>
            </a:r>
            <a:r>
              <a:rPr lang="ja-JP" altLang="en-US" dirty="0">
                <a:latin typeface="+mn-ea"/>
              </a:rPr>
              <a:t>安定的にデータを入手できる。</a:t>
            </a:r>
            <a:endParaRPr dirty="0">
              <a:latin typeface="+mn-ea"/>
            </a:endParaRPr>
          </a:p>
          <a:p>
            <a:pPr>
              <a:buNone/>
            </a:pPr>
            <a:r>
              <a:rPr lang="ja-JP" altLang="en-US" dirty="0">
                <a:latin typeface="+mn-ea"/>
              </a:rPr>
              <a:t>③</a:t>
            </a:r>
            <a:r>
              <a:rPr dirty="0" err="1">
                <a:latin typeface="+mn-ea"/>
              </a:rPr>
              <a:t>単純性</a:t>
            </a:r>
            <a:r>
              <a:rPr dirty="0">
                <a:latin typeface="+mn-ea"/>
              </a:rPr>
              <a:t>:</a:t>
            </a:r>
            <a:r>
              <a:rPr lang="ja-JP" altLang="en-US" dirty="0">
                <a:latin typeface="+mn-ea"/>
              </a:rPr>
              <a:t>メンバー全員が理解できる。</a:t>
            </a:r>
            <a:endParaRPr dirty="0">
              <a:latin typeface="+mn-e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運用性の確認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KPI悪化時の対策</a:t>
            </a:r>
          </a:p>
        </p:txBody>
      </p:sp>
      <p:graphicFrame>
        <p:nvGraphicFramePr>
          <p:cNvPr id="6" name="表 6">
            <a:extLst>
              <a:ext uri="{FF2B5EF4-FFF2-40B4-BE49-F238E27FC236}">
                <a16:creationId xmlns:a16="http://schemas.microsoft.com/office/drawing/2014/main" id="{FFE52EBA-3272-02A4-9CDC-16EA311C2861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373397879"/>
              </p:ext>
            </p:extLst>
          </p:nvPr>
        </p:nvGraphicFramePr>
        <p:xfrm>
          <a:off x="609599" y="1371600"/>
          <a:ext cx="5472000" cy="233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316325219"/>
                    </a:ext>
                  </a:extLst>
                </a:gridCol>
                <a:gridCol w="4392000">
                  <a:extLst>
                    <a:ext uri="{9D8B030D-6E8A-4147-A177-3AD203B41FA5}">
                      <a16:colId xmlns:a16="http://schemas.microsoft.com/office/drawing/2014/main" val="42123809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dirty="0">
                          <a:effectLst/>
                          <a:latin typeface="+mn-ea"/>
                          <a:ea typeface="+mn-ea"/>
                        </a:rPr>
                        <a:t>項目</a:t>
                      </a:r>
                      <a:endParaRPr lang="ja-JP" sz="20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dirty="0">
                          <a:effectLst/>
                          <a:latin typeface="+mn-ea"/>
                          <a:ea typeface="+mn-ea"/>
                        </a:rPr>
                        <a:t>内容</a:t>
                      </a:r>
                      <a:endParaRPr lang="ja-JP" sz="20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79057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2000" dirty="0">
                          <a:effectLst/>
                          <a:latin typeface="+mn-ea"/>
                          <a:ea typeface="+mn-ea"/>
                        </a:rPr>
                        <a:t>時期</a:t>
                      </a:r>
                      <a:endParaRPr lang="ja-JP" sz="20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2000" dirty="0"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ja-JP" altLang="en-US" sz="2000" dirty="0">
                          <a:effectLst/>
                          <a:latin typeface="+mn-ea"/>
                          <a:ea typeface="+mn-ea"/>
                        </a:rPr>
                        <a:t>か月</a:t>
                      </a:r>
                      <a:endParaRPr lang="ja-JP" sz="20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770774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程度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想定より</a:t>
                      </a:r>
                      <a:r>
                        <a:rPr lang="en-US" sz="2000" dirty="0">
                          <a:effectLst/>
                          <a:latin typeface="+mn-ea"/>
                          <a:ea typeface="+mn-ea"/>
                        </a:rPr>
                        <a:t>20</a:t>
                      </a: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％低い場合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4249086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>
                          <a:effectLst/>
                          <a:latin typeface="+mn-ea"/>
                          <a:ea typeface="+mn-ea"/>
                        </a:rPr>
                        <a:t>施策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リーダーがメンバーのスキル向上をサポート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71696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>
                          <a:effectLst/>
                          <a:latin typeface="+mn-ea"/>
                          <a:ea typeface="+mn-ea"/>
                        </a:rPr>
                        <a:t>判断者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2000" dirty="0">
                          <a:effectLst/>
                          <a:latin typeface="+mn-ea"/>
                          <a:ea typeface="+mn-ea"/>
                        </a:rPr>
                        <a:t>リーダー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718321707"/>
                  </a:ext>
                </a:extLst>
              </a:tr>
            </a:tbl>
          </a:graphicData>
        </a:graphic>
      </p:graphicFrame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3716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リーダーの役割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0177" y="1225324"/>
            <a:ext cx="5760000" cy="5117369"/>
          </a:xfrm>
        </p:spPr>
        <p:txBody>
          <a:bodyPr/>
          <a:lstStyle/>
          <a:p>
            <a:pPr>
              <a:buNone/>
            </a:pPr>
            <a:endParaRPr lang="en-US" altLang="ja-JP" dirty="0"/>
          </a:p>
          <a:p>
            <a:pPr>
              <a:buNone/>
            </a:pPr>
            <a:r>
              <a:rPr lang="ja-JP" altLang="en-US" dirty="0"/>
              <a:t>〇マネジメント戦略の立案</a:t>
            </a:r>
            <a:r>
              <a:rPr lang="en-US" altLang="ja-JP" dirty="0"/>
              <a:t>: </a:t>
            </a:r>
            <a:br>
              <a:rPr lang="en-US" altLang="ja-JP" dirty="0"/>
            </a:br>
            <a:r>
              <a:rPr lang="ja-JP" altLang="en-US" dirty="0"/>
              <a:t>　チーム全体のマネジメント戦略を立案し、</a:t>
            </a:r>
            <a:br>
              <a:rPr lang="en-US" altLang="ja-JP" dirty="0"/>
            </a:br>
            <a:r>
              <a:rPr lang="ja-JP" altLang="en-US" dirty="0"/>
              <a:t>　メンバーと方向性の認識を合わせる。</a:t>
            </a:r>
          </a:p>
          <a:p>
            <a:pPr>
              <a:buNone/>
            </a:pPr>
            <a:r>
              <a:rPr lang="ja-JP" altLang="en-US" dirty="0"/>
              <a:t>〇メンバーの成長に責任を持つ</a:t>
            </a:r>
            <a:r>
              <a:rPr lang="en-US" altLang="ja-JP" dirty="0"/>
              <a:t>: </a:t>
            </a:r>
            <a:br>
              <a:rPr lang="en-US" altLang="ja-JP" dirty="0"/>
            </a:br>
            <a:r>
              <a:rPr lang="ja-JP" altLang="en-US" dirty="0"/>
              <a:t>　チームのパフォーマンスを最大化するために、</a:t>
            </a:r>
            <a:br>
              <a:rPr lang="en-US" altLang="ja-JP" dirty="0"/>
            </a:br>
            <a:r>
              <a:rPr lang="ja-JP" altLang="en-US" dirty="0"/>
              <a:t>　メンバーの成長を促進し、</a:t>
            </a:r>
            <a:br>
              <a:rPr lang="en-US" altLang="ja-JP" dirty="0"/>
            </a:br>
            <a:r>
              <a:rPr lang="ja-JP" altLang="en-US" dirty="0"/>
              <a:t>　最高の成果を引き出す。</a:t>
            </a:r>
          </a:p>
          <a:p>
            <a:pPr>
              <a:buNone/>
            </a:pPr>
            <a:r>
              <a:rPr lang="ja-JP" altLang="en-US" dirty="0"/>
              <a:t>〇心理的安全性の提供</a:t>
            </a:r>
            <a:r>
              <a:rPr lang="en-US" altLang="ja-JP" dirty="0"/>
              <a:t>: </a:t>
            </a:r>
            <a:br>
              <a:rPr lang="en-US" altLang="ja-JP" dirty="0"/>
            </a:br>
            <a:r>
              <a:rPr lang="ja-JP" altLang="en-US" dirty="0"/>
              <a:t>　メンバーのミスや失敗を許容し、</a:t>
            </a:r>
            <a:br>
              <a:rPr lang="en-US" altLang="ja-JP" dirty="0"/>
            </a:br>
            <a:r>
              <a:rPr lang="ja-JP" altLang="en-US" dirty="0"/>
              <a:t>　バックアップする。</a:t>
            </a:r>
            <a:endParaRPr dirty="0"/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3716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メンバーの役割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0177" y="1225324"/>
            <a:ext cx="6300000" cy="5117369"/>
          </a:xfrm>
        </p:spPr>
        <p:txBody>
          <a:bodyPr/>
          <a:lstStyle/>
          <a:p>
            <a:pPr>
              <a:buNone/>
            </a:pPr>
            <a:endParaRPr lang="en-US" altLang="ja-JP" dirty="0"/>
          </a:p>
          <a:p>
            <a:pPr>
              <a:buNone/>
            </a:pPr>
            <a:r>
              <a:rPr lang="ja-JP" altLang="en-US" dirty="0"/>
              <a:t>〇主体的な行動</a:t>
            </a:r>
            <a:r>
              <a:rPr lang="en-US" altLang="ja-JP" dirty="0"/>
              <a:t>: </a:t>
            </a:r>
            <a:br>
              <a:rPr lang="en-US" altLang="ja-JP" dirty="0"/>
            </a:br>
            <a:r>
              <a:rPr lang="ja-JP" altLang="en-US" dirty="0"/>
              <a:t>　自ら最適な行動を考え、</a:t>
            </a:r>
            <a:br>
              <a:rPr lang="en-US" altLang="ja-JP" dirty="0"/>
            </a:br>
            <a:r>
              <a:rPr lang="ja-JP" altLang="en-US" dirty="0"/>
              <a:t>　リーダーに提案する。</a:t>
            </a:r>
          </a:p>
          <a:p>
            <a:pPr>
              <a:buNone/>
            </a:pPr>
            <a:r>
              <a:rPr lang="ja-JP" altLang="en-US" dirty="0"/>
              <a:t>〇自走するチームの一員</a:t>
            </a:r>
            <a:r>
              <a:rPr lang="en-US" altLang="ja-JP" dirty="0"/>
              <a:t>: </a:t>
            </a:r>
            <a:br>
              <a:rPr lang="en-US" altLang="ja-JP" dirty="0"/>
            </a:br>
            <a:r>
              <a:rPr lang="ja-JP" altLang="en-US" dirty="0"/>
              <a:t>　自ら主体的に行動し、</a:t>
            </a:r>
            <a:br>
              <a:rPr lang="en-US" altLang="ja-JP" dirty="0"/>
            </a:br>
            <a:r>
              <a:rPr lang="ja-JP" altLang="en-US" dirty="0"/>
              <a:t>　チーム全体の成果に貢献する。</a:t>
            </a:r>
          </a:p>
          <a:p>
            <a:pPr>
              <a:buNone/>
            </a:pPr>
            <a:r>
              <a:rPr lang="ja-JP" altLang="en-US" dirty="0"/>
              <a:t>〇相互支援</a:t>
            </a:r>
            <a:r>
              <a:rPr lang="en-US" altLang="ja-JP" dirty="0"/>
              <a:t>: </a:t>
            </a:r>
            <a:br>
              <a:rPr lang="en-US" altLang="ja-JP" dirty="0"/>
            </a:br>
            <a:r>
              <a:rPr lang="ja-JP" altLang="en-US" dirty="0"/>
              <a:t>　メンバー同士でフォロワーシップを発揮し、</a:t>
            </a:r>
            <a:br>
              <a:rPr lang="en-US" altLang="ja-JP" dirty="0"/>
            </a:br>
            <a:r>
              <a:rPr lang="ja-JP" altLang="en-US" dirty="0"/>
              <a:t>　互いにサポートし合う。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3716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JERAテンプレート">
  <a:themeElements>
    <a:clrScheme name="ユーザー定義 7">
      <a:dk1>
        <a:sysClr val="windowText" lastClr="000000"/>
      </a:dk1>
      <a:lt1>
        <a:sysClr val="window" lastClr="FFFFFF"/>
      </a:lt1>
      <a:dk2>
        <a:srgbClr val="0088CD"/>
      </a:dk2>
      <a:lt2>
        <a:srgbClr val="8096A3"/>
      </a:lt2>
      <a:accent1>
        <a:srgbClr val="8096A3"/>
      </a:accent1>
      <a:accent2>
        <a:srgbClr val="0088CD"/>
      </a:accent2>
      <a:accent3>
        <a:srgbClr val="70B42C"/>
      </a:accent3>
      <a:accent4>
        <a:srgbClr val="E88000"/>
      </a:accent4>
      <a:accent5>
        <a:srgbClr val="D82531"/>
      </a:accent5>
      <a:accent6>
        <a:srgbClr val="893672"/>
      </a:accent6>
      <a:hlink>
        <a:srgbClr val="0000FF"/>
      </a:hlink>
      <a:folHlink>
        <a:srgbClr val="7030A0"/>
      </a:folHlink>
    </a:clrScheme>
    <a:fontScheme name="ユーザー定義 26">
      <a:majorFont>
        <a:latin typeface="Arial"/>
        <a:ea typeface="メイリオ"/>
        <a:cs typeface=""/>
      </a:majorFont>
      <a:minorFont>
        <a:latin typeface="Arial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 sz="1600"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kumimoji="1" sz="1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0decacd-150a-4bc5-bf2a-925897dc82a1">
      <Terms xmlns="http://schemas.microsoft.com/office/infopath/2007/PartnerControls"/>
    </lcf76f155ced4ddcb4097134ff3c332f>
    <TaxCatchAll xmlns="e7468564-e9eb-43b2-a14c-5e3b66d15da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16B59EDD5F80614081ACA574B7F6AECE" ma:contentTypeVersion="24" ma:contentTypeDescription="新しいドキュメントを作成します。" ma:contentTypeScope="" ma:versionID="2cedcbafb1fc851949390994bc0847a8">
  <xsd:schema xmlns:xsd="http://www.w3.org/2001/XMLSchema" xmlns:xs="http://www.w3.org/2001/XMLSchema" xmlns:p="http://schemas.microsoft.com/office/2006/metadata/properties" xmlns:ns2="60decacd-150a-4bc5-bf2a-925897dc82a1" xmlns:ns3="e7468564-e9eb-43b2-a14c-5e3b66d15dad" targetNamespace="http://schemas.microsoft.com/office/2006/metadata/properties" ma:root="true" ma:fieldsID="a4b9a3f4fd459dab58d83cea66499464" ns2:_="" ns3:_="">
    <xsd:import namespace="60decacd-150a-4bc5-bf2a-925897dc82a1"/>
    <xsd:import namespace="e7468564-e9eb-43b2-a14c-5e3b66d15da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decacd-150a-4bc5-bf2a-925897dc82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画像タグ" ma:readOnly="false" ma:fieldId="{5cf76f15-5ced-4ddc-b409-7134ff3c332f}" ma:taxonomyMulti="true" ma:sspId="761ec606-d3f6-431d-aca1-879ead0541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468564-e9eb-43b2-a14c-5e3b66d15da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c02e806b-3ab4-4647-a05c-2075138ce404}" ma:internalName="TaxCatchAll" ma:showField="CatchAllData" ma:web="e7468564-e9eb-43b2-a14c-5e3b66d15da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DA27AC-83C4-4EE9-B46C-151C1CB5C4A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3A18B7-FA08-4F77-9B4B-210ABC1ECCC3}">
  <ds:schemaRefs>
    <ds:schemaRef ds:uri="http://purl.org/dc/elements/1.1/"/>
    <ds:schemaRef ds:uri="http://schemas.openxmlformats.org/package/2006/metadata/core-properties"/>
    <ds:schemaRef ds:uri="60decacd-150a-4bc5-bf2a-925897dc82a1"/>
    <ds:schemaRef ds:uri="http://purl.org/dc/dcmitype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e7468564-e9eb-43b2-a14c-5e3b66d15dad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2897C9C-1466-48B4-8F86-4D185EFAD2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decacd-150a-4bc5-bf2a-925897dc82a1"/>
    <ds:schemaRef ds:uri="e7468564-e9eb-43b2-a14c-5e3b66d15da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1087</TotalTime>
  <Words>428</Words>
  <Application>Microsoft Office PowerPoint</Application>
  <PresentationFormat>ワイド画面</PresentationFormat>
  <Paragraphs>69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ＭＳ Ｐゴシック</vt:lpstr>
      <vt:lpstr>メイリオ</vt:lpstr>
      <vt:lpstr>Arial</vt:lpstr>
      <vt:lpstr>Calibri</vt:lpstr>
      <vt:lpstr>Wingdings</vt:lpstr>
      <vt:lpstr>JERAテンプレート</vt:lpstr>
      <vt:lpstr>市民開発KPIマネジメント</vt:lpstr>
      <vt:lpstr>KPIマネジメントの概要</vt:lpstr>
      <vt:lpstr>KGI（Key Goal Indicator）の確認</vt:lpstr>
      <vt:lpstr>CSF（Critical Success Factors）の設定</vt:lpstr>
      <vt:lpstr>目標の設定</vt:lpstr>
      <vt:lpstr>運用性の確認</vt:lpstr>
      <vt:lpstr>KPI悪化時の対策</vt:lpstr>
      <vt:lpstr>リーダーの役割</vt:lpstr>
      <vt:lpstr>メンバーの役割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Yoshino.Wada@jera.co.jp</dc:creator>
  <cp:lastModifiedBy>浜崎 秀寿(Hidetoshi Hamazaki)</cp:lastModifiedBy>
  <cp:revision>165</cp:revision>
  <cp:lastPrinted>2015-03-27T02:26:32Z</cp:lastPrinted>
  <dcterms:created xsi:type="dcterms:W3CDTF">2014-11-11T09:42:09Z</dcterms:created>
  <dcterms:modified xsi:type="dcterms:W3CDTF">2025-03-11T07:50:46Z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0x01010016B59EDD5F80614081ACA574B7F6AECE</vt:lpwstr>
  </property>
  <property fmtid="{D5CDD505-2E9C-101B-9397-08002B2CF9AE}" pid="3" name="MediaServiceImageTags">
    <vt:lpwstr/>
  </property>
</Properties>
</file>

<file path=docProps/thumbnail.jpeg>
</file>